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6"/>
  </p:notesMasterIdLst>
  <p:sldIdLst>
    <p:sldId id="256" r:id="rId2"/>
    <p:sldId id="257" r:id="rId3"/>
    <p:sldId id="258" r:id="rId4"/>
    <p:sldId id="259" r:id="rId5"/>
    <p:sldId id="260" r:id="rId6"/>
    <p:sldId id="267" r:id="rId7"/>
    <p:sldId id="268" r:id="rId8"/>
    <p:sldId id="279" r:id="rId9"/>
    <p:sldId id="280" r:id="rId10"/>
    <p:sldId id="281" r:id="rId11"/>
    <p:sldId id="282" r:id="rId12"/>
    <p:sldId id="283" r:id="rId13"/>
    <p:sldId id="284" r:id="rId14"/>
    <p:sldId id="285" r:id="rId15"/>
    <p:sldId id="286" r:id="rId16"/>
    <p:sldId id="298" r:id="rId17"/>
    <p:sldId id="297" r:id="rId18"/>
    <p:sldId id="300" r:id="rId19"/>
    <p:sldId id="301" r:id="rId20"/>
    <p:sldId id="302" r:id="rId21"/>
    <p:sldId id="263" r:id="rId22"/>
    <p:sldId id="270" r:id="rId23"/>
    <p:sldId id="269" r:id="rId24"/>
    <p:sldId id="272" r:id="rId25"/>
    <p:sldId id="274" r:id="rId26"/>
    <p:sldId id="273" r:id="rId27"/>
    <p:sldId id="275" r:id="rId28"/>
    <p:sldId id="276" r:id="rId29"/>
    <p:sldId id="264" r:id="rId30"/>
    <p:sldId id="265" r:id="rId31"/>
    <p:sldId id="266" r:id="rId32"/>
    <p:sldId id="562" r:id="rId33"/>
    <p:sldId id="561" r:id="rId34"/>
    <p:sldId id="563" r:id="rId35"/>
    <p:sldId id="564" r:id="rId36"/>
    <p:sldId id="565" r:id="rId37"/>
    <p:sldId id="566" r:id="rId38"/>
    <p:sldId id="567" r:id="rId39"/>
    <p:sldId id="568" r:id="rId40"/>
    <p:sldId id="573" r:id="rId41"/>
    <p:sldId id="572" r:id="rId42"/>
    <p:sldId id="571" r:id="rId43"/>
    <p:sldId id="574" r:id="rId44"/>
    <p:sldId id="575" r:id="rId45"/>
    <p:sldId id="550" r:id="rId46"/>
    <p:sldId id="551" r:id="rId47"/>
    <p:sldId id="576" r:id="rId48"/>
    <p:sldId id="577" r:id="rId49"/>
    <p:sldId id="552" r:id="rId50"/>
    <p:sldId id="578" r:id="rId51"/>
    <p:sldId id="579" r:id="rId52"/>
    <p:sldId id="580" r:id="rId53"/>
    <p:sldId id="581" r:id="rId54"/>
    <p:sldId id="582" r:id="rId55"/>
    <p:sldId id="583" r:id="rId56"/>
    <p:sldId id="585" r:id="rId57"/>
    <p:sldId id="584" r:id="rId58"/>
    <p:sldId id="586" r:id="rId59"/>
    <p:sldId id="588" r:id="rId60"/>
    <p:sldId id="587" r:id="rId61"/>
    <p:sldId id="589" r:id="rId62"/>
    <p:sldId id="554" r:id="rId63"/>
    <p:sldId id="555" r:id="rId64"/>
    <p:sldId id="556" r:id="rId65"/>
    <p:sldId id="557" r:id="rId66"/>
    <p:sldId id="558" r:id="rId67"/>
    <p:sldId id="559" r:id="rId68"/>
    <p:sldId id="560" r:id="rId69"/>
    <p:sldId id="590" r:id="rId70"/>
    <p:sldId id="591" r:id="rId71"/>
    <p:sldId id="592" r:id="rId72"/>
    <p:sldId id="593" r:id="rId73"/>
    <p:sldId id="594" r:id="rId74"/>
    <p:sldId id="596" r:id="rId75"/>
    <p:sldId id="595" r:id="rId76"/>
    <p:sldId id="597" r:id="rId77"/>
    <p:sldId id="598" r:id="rId78"/>
    <p:sldId id="600" r:id="rId79"/>
    <p:sldId id="599" r:id="rId80"/>
    <p:sldId id="601" r:id="rId81"/>
    <p:sldId id="602" r:id="rId82"/>
    <p:sldId id="604" r:id="rId83"/>
    <p:sldId id="606" r:id="rId84"/>
    <p:sldId id="603" r:id="rId85"/>
    <p:sldId id="607" r:id="rId86"/>
    <p:sldId id="608" r:id="rId87"/>
    <p:sldId id="609" r:id="rId88"/>
    <p:sldId id="611" r:id="rId89"/>
    <p:sldId id="612" r:id="rId90"/>
    <p:sldId id="613" r:id="rId91"/>
    <p:sldId id="614" r:id="rId92"/>
    <p:sldId id="615" r:id="rId93"/>
    <p:sldId id="616" r:id="rId94"/>
    <p:sldId id="617" r:id="rId95"/>
    <p:sldId id="620" r:id="rId96"/>
    <p:sldId id="621" r:id="rId97"/>
    <p:sldId id="622" r:id="rId98"/>
    <p:sldId id="623" r:id="rId99"/>
    <p:sldId id="624" r:id="rId100"/>
    <p:sldId id="625" r:id="rId101"/>
    <p:sldId id="626" r:id="rId102"/>
    <p:sldId id="628" r:id="rId103"/>
    <p:sldId id="618" r:id="rId104"/>
    <p:sldId id="619" r:id="rId105"/>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8C1ABDC7-8668-4201-8D16-13885DE0EEAB}">
          <p14:sldIdLst>
            <p14:sldId id="256"/>
            <p14:sldId id="257"/>
          </p14:sldIdLst>
        </p14:section>
        <p14:section name="Direccionamiento IP" id="{AB92269A-8439-44BF-B923-A724855F3444}">
          <p14:sldIdLst>
            <p14:sldId id="258"/>
            <p14:sldId id="259"/>
            <p14:sldId id="260"/>
            <p14:sldId id="267"/>
            <p14:sldId id="268"/>
            <p14:sldId id="279"/>
            <p14:sldId id="280"/>
            <p14:sldId id="281"/>
            <p14:sldId id="282"/>
            <p14:sldId id="283"/>
            <p14:sldId id="284"/>
            <p14:sldId id="285"/>
            <p14:sldId id="286"/>
            <p14:sldId id="298"/>
            <p14:sldId id="297"/>
            <p14:sldId id="300"/>
            <p14:sldId id="301"/>
            <p14:sldId id="302"/>
            <p14:sldId id="263"/>
            <p14:sldId id="270"/>
            <p14:sldId id="269"/>
            <p14:sldId id="272"/>
            <p14:sldId id="274"/>
            <p14:sldId id="273"/>
            <p14:sldId id="275"/>
            <p14:sldId id="276"/>
          </p14:sldIdLst>
        </p14:section>
        <p14:section name="Routers" id="{2532E84A-97BF-455E-9CF2-2E125947DFB2}">
          <p14:sldIdLst>
            <p14:sldId id="264"/>
            <p14:sldId id="265"/>
            <p14:sldId id="266"/>
            <p14:sldId id="562"/>
            <p14:sldId id="561"/>
            <p14:sldId id="563"/>
            <p14:sldId id="564"/>
            <p14:sldId id="565"/>
            <p14:sldId id="566"/>
            <p14:sldId id="567"/>
            <p14:sldId id="568"/>
            <p14:sldId id="573"/>
            <p14:sldId id="572"/>
            <p14:sldId id="571"/>
          </p14:sldIdLst>
        </p14:section>
        <p14:section name="Enrutamiento" id="{BE45FEB5-F9D8-4D33-A5BB-0B3B405D8F0E}">
          <p14:sldIdLst>
            <p14:sldId id="574"/>
            <p14:sldId id="575"/>
            <p14:sldId id="550"/>
            <p14:sldId id="551"/>
            <p14:sldId id="576"/>
            <p14:sldId id="577"/>
            <p14:sldId id="552"/>
            <p14:sldId id="578"/>
            <p14:sldId id="579"/>
            <p14:sldId id="580"/>
            <p14:sldId id="581"/>
            <p14:sldId id="582"/>
            <p14:sldId id="583"/>
            <p14:sldId id="585"/>
            <p14:sldId id="584"/>
            <p14:sldId id="586"/>
            <p14:sldId id="588"/>
            <p14:sldId id="587"/>
            <p14:sldId id="589"/>
            <p14:sldId id="554"/>
            <p14:sldId id="555"/>
            <p14:sldId id="556"/>
            <p14:sldId id="557"/>
            <p14:sldId id="558"/>
            <p14:sldId id="559"/>
            <p14:sldId id="560"/>
          </p14:sldIdLst>
        </p14:section>
        <p14:section name="Tablas de rutas" id="{5ABCD672-B0C6-45F4-AC88-4C3AFF4343E1}">
          <p14:sldIdLst>
            <p14:sldId id="590"/>
            <p14:sldId id="591"/>
            <p14:sldId id="592"/>
            <p14:sldId id="593"/>
            <p14:sldId id="594"/>
            <p14:sldId id="596"/>
            <p14:sldId id="595"/>
            <p14:sldId id="597"/>
            <p14:sldId id="598"/>
            <p14:sldId id="600"/>
            <p14:sldId id="599"/>
            <p14:sldId id="601"/>
            <p14:sldId id="602"/>
            <p14:sldId id="604"/>
            <p14:sldId id="606"/>
            <p14:sldId id="603"/>
          </p14:sldIdLst>
        </p14:section>
        <p14:section name="Protocolos de enrutamiento" id="{7130CB18-283B-4C31-8E2D-0E7AC5B99A92}">
          <p14:sldIdLst>
            <p14:sldId id="607"/>
            <p14:sldId id="608"/>
            <p14:sldId id="609"/>
            <p14:sldId id="611"/>
            <p14:sldId id="612"/>
            <p14:sldId id="613"/>
            <p14:sldId id="614"/>
            <p14:sldId id="615"/>
            <p14:sldId id="616"/>
            <p14:sldId id="617"/>
            <p14:sldId id="620"/>
            <p14:sldId id="621"/>
            <p14:sldId id="622"/>
            <p14:sldId id="623"/>
            <p14:sldId id="624"/>
            <p14:sldId id="625"/>
            <p14:sldId id="626"/>
            <p14:sldId id="628"/>
            <p14:sldId id="618"/>
            <p14:sldId id="6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8286"/>
    <a:srgbClr val="DD6C10"/>
    <a:srgbClr val="717579"/>
    <a:srgbClr val="005673"/>
    <a:srgbClr val="E38B42"/>
    <a:srgbClr val="0056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85C8CD-DA55-447F-8375-15FED9896E89}" v="971" dt="2022-02-23T16:21:04.5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40" autoAdjust="0"/>
    <p:restoredTop sz="94660"/>
  </p:normalViewPr>
  <p:slideViewPr>
    <p:cSldViewPr snapToGrid="0">
      <p:cViewPr varScale="1">
        <p:scale>
          <a:sx n="110" d="100"/>
          <a:sy n="110" d="100"/>
        </p:scale>
        <p:origin x="129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Rodriguez" userId="c4388862-3c62-4182-95fa-9b61ff44c8f3" providerId="ADAL" clId="{8485C8CD-DA55-447F-8375-15FED9896E89}"/>
    <pc:docChg chg="undo redo custSel addSld delSld modSld sldOrd addSection delSection modSection">
      <pc:chgData name="Carlos Rodriguez" userId="c4388862-3c62-4182-95fa-9b61ff44c8f3" providerId="ADAL" clId="{8485C8CD-DA55-447F-8375-15FED9896E89}" dt="2022-02-23T17:01:26.304" v="4932" actId="1036"/>
      <pc:docMkLst>
        <pc:docMk/>
      </pc:docMkLst>
      <pc:sldChg chg="modSp mod">
        <pc:chgData name="Carlos Rodriguez" userId="c4388862-3c62-4182-95fa-9b61ff44c8f3" providerId="ADAL" clId="{8485C8CD-DA55-447F-8375-15FED9896E89}" dt="2022-02-23T16:14:42.698" v="4915" actId="20577"/>
        <pc:sldMkLst>
          <pc:docMk/>
          <pc:sldMk cId="1507430498" sldId="257"/>
        </pc:sldMkLst>
        <pc:spChg chg="mod">
          <ac:chgData name="Carlos Rodriguez" userId="c4388862-3c62-4182-95fa-9b61ff44c8f3" providerId="ADAL" clId="{8485C8CD-DA55-447F-8375-15FED9896E89}" dt="2022-02-23T16:14:42.698" v="4915" actId="20577"/>
          <ac:spMkLst>
            <pc:docMk/>
            <pc:sldMk cId="1507430498" sldId="257"/>
            <ac:spMk id="3" creationId="{A4D29419-E6F3-4147-98BD-03CB60A0B693}"/>
          </ac:spMkLst>
        </pc:spChg>
      </pc:sldChg>
      <pc:sldChg chg="modSp mod">
        <pc:chgData name="Carlos Rodriguez" userId="c4388862-3c62-4182-95fa-9b61ff44c8f3" providerId="ADAL" clId="{8485C8CD-DA55-447F-8375-15FED9896E89}" dt="2022-02-16T17:57:43.797" v="1419" actId="20577"/>
        <pc:sldMkLst>
          <pc:docMk/>
          <pc:sldMk cId="2211987872" sldId="258"/>
        </pc:sldMkLst>
        <pc:spChg chg="mod">
          <ac:chgData name="Carlos Rodriguez" userId="c4388862-3c62-4182-95fa-9b61ff44c8f3" providerId="ADAL" clId="{8485C8CD-DA55-447F-8375-15FED9896E89}" dt="2022-02-16T17:57:43.797" v="1419" actId="20577"/>
          <ac:spMkLst>
            <pc:docMk/>
            <pc:sldMk cId="2211987872" sldId="258"/>
            <ac:spMk id="2" creationId="{C84F2487-5ABF-4754-9574-4B4E77816D36}"/>
          </ac:spMkLst>
        </pc:spChg>
        <pc:spChg chg="mod">
          <ac:chgData name="Carlos Rodriguez" userId="c4388862-3c62-4182-95fa-9b61ff44c8f3" providerId="ADAL" clId="{8485C8CD-DA55-447F-8375-15FED9896E89}" dt="2022-02-15T11:56:46.532" v="6" actId="20577"/>
          <ac:spMkLst>
            <pc:docMk/>
            <pc:sldMk cId="2211987872" sldId="258"/>
            <ac:spMk id="3" creationId="{1822E290-0E1E-4560-B500-54A800F46409}"/>
          </ac:spMkLst>
        </pc:spChg>
      </pc:sldChg>
      <pc:sldChg chg="modSp mod">
        <pc:chgData name="Carlos Rodriguez" userId="c4388862-3c62-4182-95fa-9b61ff44c8f3" providerId="ADAL" clId="{8485C8CD-DA55-447F-8375-15FED9896E89}" dt="2022-02-16T19:40:23.455" v="2666" actId="20577"/>
        <pc:sldMkLst>
          <pc:docMk/>
          <pc:sldMk cId="1805476241" sldId="259"/>
        </pc:sldMkLst>
        <pc:spChg chg="mod">
          <ac:chgData name="Carlos Rodriguez" userId="c4388862-3c62-4182-95fa-9b61ff44c8f3" providerId="ADAL" clId="{8485C8CD-DA55-447F-8375-15FED9896E89}" dt="2022-02-16T19:39:29.346" v="2606" actId="20577"/>
          <ac:spMkLst>
            <pc:docMk/>
            <pc:sldMk cId="1805476241" sldId="259"/>
            <ac:spMk id="2" creationId="{A2AA60A8-B44C-4367-8F5E-8F355FE0F23B}"/>
          </ac:spMkLst>
        </pc:spChg>
        <pc:spChg chg="mod">
          <ac:chgData name="Carlos Rodriguez" userId="c4388862-3c62-4182-95fa-9b61ff44c8f3" providerId="ADAL" clId="{8485C8CD-DA55-447F-8375-15FED9896E89}" dt="2022-02-16T19:40:23.455" v="2666" actId="20577"/>
          <ac:spMkLst>
            <pc:docMk/>
            <pc:sldMk cId="1805476241" sldId="259"/>
            <ac:spMk id="3" creationId="{111843E5-0474-45B3-AD6E-7168CDDA389C}"/>
          </ac:spMkLst>
        </pc:spChg>
        <pc:spChg chg="mod">
          <ac:chgData name="Carlos Rodriguez" userId="c4388862-3c62-4182-95fa-9b61ff44c8f3" providerId="ADAL" clId="{8485C8CD-DA55-447F-8375-15FED9896E89}" dt="2022-02-16T19:39:50.320" v="2646" actId="6549"/>
          <ac:spMkLst>
            <pc:docMk/>
            <pc:sldMk cId="1805476241" sldId="259"/>
            <ac:spMk id="5" creationId="{09825665-4AC2-4598-9789-B5A3F7976B00}"/>
          </ac:spMkLst>
        </pc:spChg>
      </pc:sldChg>
      <pc:sldChg chg="modSp mod">
        <pc:chgData name="Carlos Rodriguez" userId="c4388862-3c62-4182-95fa-9b61ff44c8f3" providerId="ADAL" clId="{8485C8CD-DA55-447F-8375-15FED9896E89}" dt="2022-02-16T17:57:04.482" v="1399" actId="20577"/>
        <pc:sldMkLst>
          <pc:docMk/>
          <pc:sldMk cId="1751192475" sldId="260"/>
        </pc:sldMkLst>
        <pc:spChg chg="mod">
          <ac:chgData name="Carlos Rodriguez" userId="c4388862-3c62-4182-95fa-9b61ff44c8f3" providerId="ADAL" clId="{8485C8CD-DA55-447F-8375-15FED9896E89}" dt="2022-02-16T17:56:53.149" v="1373" actId="20577"/>
          <ac:spMkLst>
            <pc:docMk/>
            <pc:sldMk cId="1751192475" sldId="260"/>
            <ac:spMk id="2" creationId="{3AF65EA9-A5D3-4A24-AE71-2FD6488322E2}"/>
          </ac:spMkLst>
        </pc:spChg>
        <pc:spChg chg="mod">
          <ac:chgData name="Carlos Rodriguez" userId="c4388862-3c62-4182-95fa-9b61ff44c8f3" providerId="ADAL" clId="{8485C8CD-DA55-447F-8375-15FED9896E89}" dt="2022-02-16T17:57:04.482" v="1399" actId="20577"/>
          <ac:spMkLst>
            <pc:docMk/>
            <pc:sldMk cId="1751192475" sldId="260"/>
            <ac:spMk id="3" creationId="{C73B3B23-C4D5-4DB4-8A5E-8FE5DD2EDE37}"/>
          </ac:spMkLst>
        </pc:spChg>
        <pc:spChg chg="mod">
          <ac:chgData name="Carlos Rodriguez" userId="c4388862-3c62-4182-95fa-9b61ff44c8f3" providerId="ADAL" clId="{8485C8CD-DA55-447F-8375-15FED9896E89}" dt="2022-02-15T13:13:10.939" v="19" actId="20577"/>
          <ac:spMkLst>
            <pc:docMk/>
            <pc:sldMk cId="1751192475" sldId="260"/>
            <ac:spMk id="5" creationId="{E6A1BADD-B67A-4943-AD81-0458B80F79E9}"/>
          </ac:spMkLst>
        </pc:spChg>
      </pc:sldChg>
      <pc:sldChg chg="del">
        <pc:chgData name="Carlos Rodriguez" userId="c4388862-3c62-4182-95fa-9b61ff44c8f3" providerId="ADAL" clId="{8485C8CD-DA55-447F-8375-15FED9896E89}" dt="2022-02-16T17:58:33.681" v="1422" actId="47"/>
        <pc:sldMkLst>
          <pc:docMk/>
          <pc:sldMk cId="633662545" sldId="261"/>
        </pc:sldMkLst>
      </pc:sldChg>
      <pc:sldChg chg="del">
        <pc:chgData name="Carlos Rodriguez" userId="c4388862-3c62-4182-95fa-9b61ff44c8f3" providerId="ADAL" clId="{8485C8CD-DA55-447F-8375-15FED9896E89}" dt="2022-02-16T17:58:36.637" v="1423" actId="47"/>
        <pc:sldMkLst>
          <pc:docMk/>
          <pc:sldMk cId="1315157393" sldId="262"/>
        </pc:sldMkLst>
      </pc:sldChg>
      <pc:sldChg chg="addSp modSp mod">
        <pc:chgData name="Carlos Rodriguez" userId="c4388862-3c62-4182-95fa-9b61ff44c8f3" providerId="ADAL" clId="{8485C8CD-DA55-447F-8375-15FED9896E89}" dt="2022-02-16T19:35:47.902" v="2448" actId="20577"/>
        <pc:sldMkLst>
          <pc:docMk/>
          <pc:sldMk cId="1785675220" sldId="263"/>
        </pc:sldMkLst>
        <pc:spChg chg="mod">
          <ac:chgData name="Carlos Rodriguez" userId="c4388862-3c62-4182-95fa-9b61ff44c8f3" providerId="ADAL" clId="{8485C8CD-DA55-447F-8375-15FED9896E89}" dt="2022-02-16T19:35:47.902" v="2448" actId="20577"/>
          <ac:spMkLst>
            <pc:docMk/>
            <pc:sldMk cId="1785675220" sldId="263"/>
            <ac:spMk id="2" creationId="{3AF65EA9-A5D3-4A24-AE71-2FD6488322E2}"/>
          </ac:spMkLst>
        </pc:spChg>
        <pc:spChg chg="mod">
          <ac:chgData name="Carlos Rodriguez" userId="c4388862-3c62-4182-95fa-9b61ff44c8f3" providerId="ADAL" clId="{8485C8CD-DA55-447F-8375-15FED9896E89}" dt="2022-02-16T16:41:14.745" v="590" actId="20577"/>
          <ac:spMkLst>
            <pc:docMk/>
            <pc:sldMk cId="1785675220" sldId="263"/>
            <ac:spMk id="3" creationId="{C73B3B23-C4D5-4DB4-8A5E-8FE5DD2EDE37}"/>
          </ac:spMkLst>
        </pc:spChg>
        <pc:picChg chg="add mod">
          <ac:chgData name="Carlos Rodriguez" userId="c4388862-3c62-4182-95fa-9b61ff44c8f3" providerId="ADAL" clId="{8485C8CD-DA55-447F-8375-15FED9896E89}" dt="2022-02-16T16:29:19.161" v="472" actId="1076"/>
          <ac:picMkLst>
            <pc:docMk/>
            <pc:sldMk cId="1785675220" sldId="263"/>
            <ac:picMk id="6" creationId="{8F7F8CC9-42C8-457C-A73C-2E927EFA4582}"/>
          </ac:picMkLst>
        </pc:picChg>
      </pc:sldChg>
      <pc:sldChg chg="ord">
        <pc:chgData name="Carlos Rodriguez" userId="c4388862-3c62-4182-95fa-9b61ff44c8f3" providerId="ADAL" clId="{8485C8CD-DA55-447F-8375-15FED9896E89}" dt="2022-02-16T19:59:50.229" v="2972"/>
        <pc:sldMkLst>
          <pc:docMk/>
          <pc:sldMk cId="1207103593" sldId="264"/>
        </pc:sldMkLst>
      </pc:sldChg>
      <pc:sldChg chg="ord">
        <pc:chgData name="Carlos Rodriguez" userId="c4388862-3c62-4182-95fa-9b61ff44c8f3" providerId="ADAL" clId="{8485C8CD-DA55-447F-8375-15FED9896E89}" dt="2022-02-16T19:59:50.229" v="2972"/>
        <pc:sldMkLst>
          <pc:docMk/>
          <pc:sldMk cId="3549310282" sldId="265"/>
        </pc:sldMkLst>
      </pc:sldChg>
      <pc:sldChg chg="ord">
        <pc:chgData name="Carlos Rodriguez" userId="c4388862-3c62-4182-95fa-9b61ff44c8f3" providerId="ADAL" clId="{8485C8CD-DA55-447F-8375-15FED9896E89}" dt="2022-02-16T19:59:50.229" v="2972"/>
        <pc:sldMkLst>
          <pc:docMk/>
          <pc:sldMk cId="1192925124" sldId="266"/>
        </pc:sldMkLst>
      </pc:sldChg>
      <pc:sldChg chg="addSp delSp modSp add mod addAnim delAnim modAnim">
        <pc:chgData name="Carlos Rodriguez" userId="c4388862-3c62-4182-95fa-9b61ff44c8f3" providerId="ADAL" clId="{8485C8CD-DA55-447F-8375-15FED9896E89}" dt="2022-02-16T19:40:07.585" v="2656" actId="20577"/>
        <pc:sldMkLst>
          <pc:docMk/>
          <pc:sldMk cId="2519671062" sldId="267"/>
        </pc:sldMkLst>
        <pc:spChg chg="mod">
          <ac:chgData name="Carlos Rodriguez" userId="c4388862-3c62-4182-95fa-9b61ff44c8f3" providerId="ADAL" clId="{8485C8CD-DA55-447F-8375-15FED9896E89}" dt="2022-02-16T19:40:07.585" v="2656" actId="20577"/>
          <ac:spMkLst>
            <pc:docMk/>
            <pc:sldMk cId="2519671062" sldId="267"/>
            <ac:spMk id="2" creationId="{3AF65EA9-A5D3-4A24-AE71-2FD6488322E2}"/>
          </ac:spMkLst>
        </pc:spChg>
        <pc:spChg chg="mod">
          <ac:chgData name="Carlos Rodriguez" userId="c4388862-3c62-4182-95fa-9b61ff44c8f3" providerId="ADAL" clId="{8485C8CD-DA55-447F-8375-15FED9896E89}" dt="2022-02-15T13:35:26.591" v="465" actId="20577"/>
          <ac:spMkLst>
            <pc:docMk/>
            <pc:sldMk cId="2519671062" sldId="267"/>
            <ac:spMk id="3" creationId="{C73B3B23-C4D5-4DB4-8A5E-8FE5DD2EDE37}"/>
          </ac:spMkLst>
        </pc:spChg>
        <pc:spChg chg="del mod">
          <ac:chgData name="Carlos Rodriguez" userId="c4388862-3c62-4182-95fa-9b61ff44c8f3" providerId="ADAL" clId="{8485C8CD-DA55-447F-8375-15FED9896E89}" dt="2022-02-15T13:20:34.288" v="101" actId="478"/>
          <ac:spMkLst>
            <pc:docMk/>
            <pc:sldMk cId="2519671062" sldId="267"/>
            <ac:spMk id="9" creationId="{9B198982-3DF0-411F-BEE4-ADB9C8F12683}"/>
          </ac:spMkLst>
        </pc:spChg>
        <pc:spChg chg="del mod topLvl">
          <ac:chgData name="Carlos Rodriguez" userId="c4388862-3c62-4182-95fa-9b61ff44c8f3" providerId="ADAL" clId="{8485C8CD-DA55-447F-8375-15FED9896E89}" dt="2022-02-15T13:20:46.751" v="106" actId="478"/>
          <ac:spMkLst>
            <pc:docMk/>
            <pc:sldMk cId="2519671062" sldId="267"/>
            <ac:spMk id="10" creationId="{97339503-38A6-4706-B092-EAEB29BC6385}"/>
          </ac:spMkLst>
        </pc:spChg>
        <pc:spChg chg="del mod">
          <ac:chgData name="Carlos Rodriguez" userId="c4388862-3c62-4182-95fa-9b61ff44c8f3" providerId="ADAL" clId="{8485C8CD-DA55-447F-8375-15FED9896E89}" dt="2022-02-15T13:20:38.716" v="102" actId="478"/>
          <ac:spMkLst>
            <pc:docMk/>
            <pc:sldMk cId="2519671062" sldId="267"/>
            <ac:spMk id="11" creationId="{4F0E0BE0-1674-4F9F-BFB6-25ECFC747A5F}"/>
          </ac:spMkLst>
        </pc:spChg>
        <pc:spChg chg="del mod">
          <ac:chgData name="Carlos Rodriguez" userId="c4388862-3c62-4182-95fa-9b61ff44c8f3" providerId="ADAL" clId="{8485C8CD-DA55-447F-8375-15FED9896E89}" dt="2022-02-15T13:20:40.889" v="103" actId="478"/>
          <ac:spMkLst>
            <pc:docMk/>
            <pc:sldMk cId="2519671062" sldId="267"/>
            <ac:spMk id="12" creationId="{BAC07EC1-4FE2-47A6-B40D-DCB374D8B7E6}"/>
          </ac:spMkLst>
        </pc:spChg>
        <pc:spChg chg="mod">
          <ac:chgData name="Carlos Rodriguez" userId="c4388862-3c62-4182-95fa-9b61ff44c8f3" providerId="ADAL" clId="{8485C8CD-DA55-447F-8375-15FED9896E89}" dt="2022-02-15T13:21:02.542" v="107" actId="207"/>
          <ac:spMkLst>
            <pc:docMk/>
            <pc:sldMk cId="2519671062" sldId="267"/>
            <ac:spMk id="13" creationId="{891B9A9C-10DA-4F9C-92AE-CFD3328ED6F5}"/>
          </ac:spMkLst>
        </pc:spChg>
        <pc:spChg chg="mod">
          <ac:chgData name="Carlos Rodriguez" userId="c4388862-3c62-4182-95fa-9b61ff44c8f3" providerId="ADAL" clId="{8485C8CD-DA55-447F-8375-15FED9896E89}" dt="2022-02-15T13:20:14.304" v="90"/>
          <ac:spMkLst>
            <pc:docMk/>
            <pc:sldMk cId="2519671062" sldId="267"/>
            <ac:spMk id="14" creationId="{776A8BD9-DA21-4D8E-BFDC-9571B6660672}"/>
          </ac:spMkLst>
        </pc:spChg>
        <pc:grpChg chg="add del mod">
          <ac:chgData name="Carlos Rodriguez" userId="c4388862-3c62-4182-95fa-9b61ff44c8f3" providerId="ADAL" clId="{8485C8CD-DA55-447F-8375-15FED9896E89}" dt="2022-02-15T13:20:46.751" v="106" actId="478"/>
          <ac:grpSpMkLst>
            <pc:docMk/>
            <pc:sldMk cId="2519671062" sldId="267"/>
            <ac:grpSpMk id="6" creationId="{FCFE979D-9BAE-4B1C-932F-4C1954D044B3}"/>
          </ac:grpSpMkLst>
        </pc:grpChg>
        <pc:grpChg chg="mod topLvl">
          <ac:chgData name="Carlos Rodriguez" userId="c4388862-3c62-4182-95fa-9b61ff44c8f3" providerId="ADAL" clId="{8485C8CD-DA55-447F-8375-15FED9896E89}" dt="2022-02-15T13:35:10.148" v="463" actId="1076"/>
          <ac:grpSpMkLst>
            <pc:docMk/>
            <pc:sldMk cId="2519671062" sldId="267"/>
            <ac:grpSpMk id="7" creationId="{5CE9879A-4738-49C1-A3E5-B5FE0C74D411}"/>
          </ac:grpSpMkLst>
        </pc:grpChg>
        <pc:grpChg chg="del mod">
          <ac:chgData name="Carlos Rodriguez" userId="c4388862-3c62-4182-95fa-9b61ff44c8f3" providerId="ADAL" clId="{8485C8CD-DA55-447F-8375-15FED9896E89}" dt="2022-02-15T13:20:40.889" v="103" actId="478"/>
          <ac:grpSpMkLst>
            <pc:docMk/>
            <pc:sldMk cId="2519671062" sldId="267"/>
            <ac:grpSpMk id="8" creationId="{0222A09F-9A18-4B18-B5C1-2C787C9F7172}"/>
          </ac:grpSpMkLst>
        </pc:grpChg>
      </pc:sldChg>
      <pc:sldChg chg="delSp modSp add mod">
        <pc:chgData name="Carlos Rodriguez" userId="c4388862-3c62-4182-95fa-9b61ff44c8f3" providerId="ADAL" clId="{8485C8CD-DA55-447F-8375-15FED9896E89}" dt="2022-02-16T17:54:46.359" v="1302" actId="20577"/>
        <pc:sldMkLst>
          <pc:docMk/>
          <pc:sldMk cId="1826197249" sldId="268"/>
        </pc:sldMkLst>
        <pc:spChg chg="mod">
          <ac:chgData name="Carlos Rodriguez" userId="c4388862-3c62-4182-95fa-9b61ff44c8f3" providerId="ADAL" clId="{8485C8CD-DA55-447F-8375-15FED9896E89}" dt="2022-02-16T17:54:46.359" v="1302" actId="20577"/>
          <ac:spMkLst>
            <pc:docMk/>
            <pc:sldMk cId="1826197249" sldId="268"/>
            <ac:spMk id="2" creationId="{3AF65EA9-A5D3-4A24-AE71-2FD6488322E2}"/>
          </ac:spMkLst>
        </pc:spChg>
        <pc:spChg chg="mod">
          <ac:chgData name="Carlos Rodriguez" userId="c4388862-3c62-4182-95fa-9b61ff44c8f3" providerId="ADAL" clId="{8485C8CD-DA55-447F-8375-15FED9896E89}" dt="2022-02-15T13:37:14.631" v="469" actId="15"/>
          <ac:spMkLst>
            <pc:docMk/>
            <pc:sldMk cId="1826197249" sldId="268"/>
            <ac:spMk id="3" creationId="{C73B3B23-C4D5-4DB4-8A5E-8FE5DD2EDE37}"/>
          </ac:spMkLst>
        </pc:spChg>
        <pc:grpChg chg="del">
          <ac:chgData name="Carlos Rodriguez" userId="c4388862-3c62-4182-95fa-9b61ff44c8f3" providerId="ADAL" clId="{8485C8CD-DA55-447F-8375-15FED9896E89}" dt="2022-02-15T13:37:04.591" v="468" actId="478"/>
          <ac:grpSpMkLst>
            <pc:docMk/>
            <pc:sldMk cId="1826197249" sldId="268"/>
            <ac:grpSpMk id="7" creationId="{5CE9879A-4738-49C1-A3E5-B5FE0C74D411}"/>
          </ac:grpSpMkLst>
        </pc:grpChg>
      </pc:sldChg>
      <pc:sldChg chg="delSp modSp add mod">
        <pc:chgData name="Carlos Rodriguez" userId="c4388862-3c62-4182-95fa-9b61ff44c8f3" providerId="ADAL" clId="{8485C8CD-DA55-447F-8375-15FED9896E89}" dt="2022-02-16T19:31:27.340" v="2389" actId="20577"/>
        <pc:sldMkLst>
          <pc:docMk/>
          <pc:sldMk cId="543668645" sldId="269"/>
        </pc:sldMkLst>
        <pc:spChg chg="mod">
          <ac:chgData name="Carlos Rodriguez" userId="c4388862-3c62-4182-95fa-9b61ff44c8f3" providerId="ADAL" clId="{8485C8CD-DA55-447F-8375-15FED9896E89}" dt="2022-02-16T19:31:27.340" v="2389" actId="20577"/>
          <ac:spMkLst>
            <pc:docMk/>
            <pc:sldMk cId="543668645" sldId="269"/>
            <ac:spMk id="2" creationId="{3AF65EA9-A5D3-4A24-AE71-2FD6488322E2}"/>
          </ac:spMkLst>
        </pc:spChg>
        <pc:spChg chg="mod">
          <ac:chgData name="Carlos Rodriguez" userId="c4388862-3c62-4182-95fa-9b61ff44c8f3" providerId="ADAL" clId="{8485C8CD-DA55-447F-8375-15FED9896E89}" dt="2022-02-16T16:34:36.992" v="546" actId="113"/>
          <ac:spMkLst>
            <pc:docMk/>
            <pc:sldMk cId="543668645" sldId="269"/>
            <ac:spMk id="3" creationId="{C73B3B23-C4D5-4DB4-8A5E-8FE5DD2EDE37}"/>
          </ac:spMkLst>
        </pc:spChg>
        <pc:picChg chg="del">
          <ac:chgData name="Carlos Rodriguez" userId="c4388862-3c62-4182-95fa-9b61ff44c8f3" providerId="ADAL" clId="{8485C8CD-DA55-447F-8375-15FED9896E89}" dt="2022-02-16T16:29:57.503" v="476" actId="478"/>
          <ac:picMkLst>
            <pc:docMk/>
            <pc:sldMk cId="543668645" sldId="269"/>
            <ac:picMk id="6" creationId="{8F7F8CC9-42C8-457C-A73C-2E927EFA4582}"/>
          </ac:picMkLst>
        </pc:picChg>
      </pc:sldChg>
      <pc:sldChg chg="addSp delSp modSp add mod ord modAnim">
        <pc:chgData name="Carlos Rodriguez" userId="c4388862-3c62-4182-95fa-9b61ff44c8f3" providerId="ADAL" clId="{8485C8CD-DA55-447F-8375-15FED9896E89}" dt="2022-02-16T19:36:04.362" v="2461" actId="20577"/>
        <pc:sldMkLst>
          <pc:docMk/>
          <pc:sldMk cId="1118850926" sldId="270"/>
        </pc:sldMkLst>
        <pc:spChg chg="mod">
          <ac:chgData name="Carlos Rodriguez" userId="c4388862-3c62-4182-95fa-9b61ff44c8f3" providerId="ADAL" clId="{8485C8CD-DA55-447F-8375-15FED9896E89}" dt="2022-02-16T19:36:04.362" v="2461" actId="20577"/>
          <ac:spMkLst>
            <pc:docMk/>
            <pc:sldMk cId="1118850926" sldId="270"/>
            <ac:spMk id="2" creationId="{3AF65EA9-A5D3-4A24-AE71-2FD6488322E2}"/>
          </ac:spMkLst>
        </pc:spChg>
        <pc:spChg chg="mod">
          <ac:chgData name="Carlos Rodriguez" userId="c4388862-3c62-4182-95fa-9b61ff44c8f3" providerId="ADAL" clId="{8485C8CD-DA55-447F-8375-15FED9896E89}" dt="2022-02-16T16:30:03.635" v="478" actId="6549"/>
          <ac:spMkLst>
            <pc:docMk/>
            <pc:sldMk cId="1118850926" sldId="270"/>
            <ac:spMk id="3" creationId="{C73B3B23-C4D5-4DB4-8A5E-8FE5DD2EDE37}"/>
          </ac:spMkLst>
        </pc:spChg>
        <pc:spChg chg="add mod">
          <ac:chgData name="Carlos Rodriguez" userId="c4388862-3c62-4182-95fa-9b61ff44c8f3" providerId="ADAL" clId="{8485C8CD-DA55-447F-8375-15FED9896E89}" dt="2022-02-16T16:31:55.642" v="489"/>
          <ac:spMkLst>
            <pc:docMk/>
            <pc:sldMk cId="1118850926" sldId="270"/>
            <ac:spMk id="10" creationId="{226E1803-451E-449F-A08D-19F9996B02BB}"/>
          </ac:spMkLst>
        </pc:spChg>
        <pc:spChg chg="add mod">
          <ac:chgData name="Carlos Rodriguez" userId="c4388862-3c62-4182-95fa-9b61ff44c8f3" providerId="ADAL" clId="{8485C8CD-DA55-447F-8375-15FED9896E89}" dt="2022-02-16T16:31:55.642" v="489"/>
          <ac:spMkLst>
            <pc:docMk/>
            <pc:sldMk cId="1118850926" sldId="270"/>
            <ac:spMk id="11" creationId="{470F25FA-50A3-4355-BFC0-E2860E816970}"/>
          </ac:spMkLst>
        </pc:spChg>
        <pc:spChg chg="add mod">
          <ac:chgData name="Carlos Rodriguez" userId="c4388862-3c62-4182-95fa-9b61ff44c8f3" providerId="ADAL" clId="{8485C8CD-DA55-447F-8375-15FED9896E89}" dt="2022-02-16T16:31:55.642" v="489"/>
          <ac:spMkLst>
            <pc:docMk/>
            <pc:sldMk cId="1118850926" sldId="270"/>
            <ac:spMk id="12" creationId="{5D1558CF-415F-4B7C-9A4F-F880EF3CC96C}"/>
          </ac:spMkLst>
        </pc:spChg>
        <pc:spChg chg="add mod">
          <ac:chgData name="Carlos Rodriguez" userId="c4388862-3c62-4182-95fa-9b61ff44c8f3" providerId="ADAL" clId="{8485C8CD-DA55-447F-8375-15FED9896E89}" dt="2022-02-16T16:31:55.642" v="489"/>
          <ac:spMkLst>
            <pc:docMk/>
            <pc:sldMk cId="1118850926" sldId="270"/>
            <ac:spMk id="13" creationId="{A7FE51E8-81FB-4C4B-8227-7E0E04C83347}"/>
          </ac:spMkLst>
        </pc:spChg>
        <pc:spChg chg="add mod">
          <ac:chgData name="Carlos Rodriguez" userId="c4388862-3c62-4182-95fa-9b61ff44c8f3" providerId="ADAL" clId="{8485C8CD-DA55-447F-8375-15FED9896E89}" dt="2022-02-16T16:31:55.642" v="489"/>
          <ac:spMkLst>
            <pc:docMk/>
            <pc:sldMk cId="1118850926" sldId="270"/>
            <ac:spMk id="14" creationId="{7AA1AC47-612C-4A92-819D-484F5E27DF3D}"/>
          </ac:spMkLst>
        </pc:spChg>
        <pc:spChg chg="add mod">
          <ac:chgData name="Carlos Rodriguez" userId="c4388862-3c62-4182-95fa-9b61ff44c8f3" providerId="ADAL" clId="{8485C8CD-DA55-447F-8375-15FED9896E89}" dt="2022-02-16T16:31:55.642" v="489"/>
          <ac:spMkLst>
            <pc:docMk/>
            <pc:sldMk cId="1118850926" sldId="270"/>
            <ac:spMk id="15" creationId="{970FB205-C7E2-42B3-8E3D-6968088BE2C3}"/>
          </ac:spMkLst>
        </pc:spChg>
        <pc:spChg chg="add mod">
          <ac:chgData name="Carlos Rodriguez" userId="c4388862-3c62-4182-95fa-9b61ff44c8f3" providerId="ADAL" clId="{8485C8CD-DA55-447F-8375-15FED9896E89}" dt="2022-02-16T16:32:15.911" v="532" actId="1036"/>
          <ac:spMkLst>
            <pc:docMk/>
            <pc:sldMk cId="1118850926" sldId="270"/>
            <ac:spMk id="17" creationId="{CD174B38-0C9A-4CC4-A2B5-5E3862BF379A}"/>
          </ac:spMkLst>
        </pc:spChg>
        <pc:spChg chg="add mod">
          <ac:chgData name="Carlos Rodriguez" userId="c4388862-3c62-4182-95fa-9b61ff44c8f3" providerId="ADAL" clId="{8485C8CD-DA55-447F-8375-15FED9896E89}" dt="2022-02-16T16:32:15.911" v="532" actId="1036"/>
          <ac:spMkLst>
            <pc:docMk/>
            <pc:sldMk cId="1118850926" sldId="270"/>
            <ac:spMk id="18" creationId="{D4B66DD0-9C29-4595-90B0-FF921DC4A190}"/>
          </ac:spMkLst>
        </pc:spChg>
        <pc:picChg chg="add del mod">
          <ac:chgData name="Carlos Rodriguez" userId="c4388862-3c62-4182-95fa-9b61ff44c8f3" providerId="ADAL" clId="{8485C8CD-DA55-447F-8375-15FED9896E89}" dt="2022-02-16T16:30:45.717" v="486"/>
          <ac:picMkLst>
            <pc:docMk/>
            <pc:sldMk cId="1118850926" sldId="270"/>
            <ac:picMk id="6" creationId="{E8467E3A-47C5-4E4D-A329-2BE7D15F5EF6}"/>
          </ac:picMkLst>
        </pc:picChg>
        <pc:picChg chg="add del mod">
          <ac:chgData name="Carlos Rodriguez" userId="c4388862-3c62-4182-95fa-9b61ff44c8f3" providerId="ADAL" clId="{8485C8CD-DA55-447F-8375-15FED9896E89}" dt="2022-02-16T16:30:44.752" v="484"/>
          <ac:picMkLst>
            <pc:docMk/>
            <pc:sldMk cId="1118850926" sldId="270"/>
            <ac:picMk id="7" creationId="{C7CEA2D7-E059-42FF-A851-5FF3B29F96DD}"/>
          </ac:picMkLst>
        </pc:picChg>
        <pc:picChg chg="add del">
          <ac:chgData name="Carlos Rodriguez" userId="c4388862-3c62-4182-95fa-9b61ff44c8f3" providerId="ADAL" clId="{8485C8CD-DA55-447F-8375-15FED9896E89}" dt="2022-02-16T16:31:52.243" v="488"/>
          <ac:picMkLst>
            <pc:docMk/>
            <pc:sldMk cId="1118850926" sldId="270"/>
            <ac:picMk id="8" creationId="{8FABF6F5-0900-40CC-B5B0-725E891D604F}"/>
          </ac:picMkLst>
        </pc:picChg>
        <pc:picChg chg="add mod">
          <ac:chgData name="Carlos Rodriguez" userId="c4388862-3c62-4182-95fa-9b61ff44c8f3" providerId="ADAL" clId="{8485C8CD-DA55-447F-8375-15FED9896E89}" dt="2022-02-16T16:31:55.642" v="489"/>
          <ac:picMkLst>
            <pc:docMk/>
            <pc:sldMk cId="1118850926" sldId="270"/>
            <ac:picMk id="9" creationId="{19288E5C-7ED3-4EAE-B11F-2227CED7D317}"/>
          </ac:picMkLst>
        </pc:picChg>
        <pc:picChg chg="add mod">
          <ac:chgData name="Carlos Rodriguez" userId="c4388862-3c62-4182-95fa-9b61ff44c8f3" providerId="ADAL" clId="{8485C8CD-DA55-447F-8375-15FED9896E89}" dt="2022-02-16T16:32:15.911" v="532" actId="1036"/>
          <ac:picMkLst>
            <pc:docMk/>
            <pc:sldMk cId="1118850926" sldId="270"/>
            <ac:picMk id="16" creationId="{26F1F015-02A7-4A92-B724-25A5F1170E36}"/>
          </ac:picMkLst>
        </pc:picChg>
      </pc:sldChg>
      <pc:sldChg chg="addSp modSp add del mod">
        <pc:chgData name="Carlos Rodriguez" userId="c4388862-3c62-4182-95fa-9b61ff44c8f3" providerId="ADAL" clId="{8485C8CD-DA55-447F-8375-15FED9896E89}" dt="2022-02-16T17:02:04.284" v="695" actId="47"/>
        <pc:sldMkLst>
          <pc:docMk/>
          <pc:sldMk cId="1242698465" sldId="271"/>
        </pc:sldMkLst>
        <pc:spChg chg="mod">
          <ac:chgData name="Carlos Rodriguez" userId="c4388862-3c62-4182-95fa-9b61ff44c8f3" providerId="ADAL" clId="{8485C8CD-DA55-447F-8375-15FED9896E89}" dt="2022-02-16T16:41:59.943" v="592" actId="6549"/>
          <ac:spMkLst>
            <pc:docMk/>
            <pc:sldMk cId="1242698465" sldId="271"/>
            <ac:spMk id="3" creationId="{C73B3B23-C4D5-4DB4-8A5E-8FE5DD2EDE37}"/>
          </ac:spMkLst>
        </pc:spChg>
        <pc:spChg chg="mod">
          <ac:chgData name="Carlos Rodriguez" userId="c4388862-3c62-4182-95fa-9b61ff44c8f3" providerId="ADAL" clId="{8485C8CD-DA55-447F-8375-15FED9896E89}" dt="2022-02-16T16:37:42.563" v="557" actId="1076"/>
          <ac:spMkLst>
            <pc:docMk/>
            <pc:sldMk cId="1242698465" sldId="271"/>
            <ac:spMk id="7" creationId="{AB682A5C-E305-4B91-A796-6C4AF0FD957E}"/>
          </ac:spMkLst>
        </pc:spChg>
        <pc:spChg chg="mod">
          <ac:chgData name="Carlos Rodriguez" userId="c4388862-3c62-4182-95fa-9b61ff44c8f3" providerId="ADAL" clId="{8485C8CD-DA55-447F-8375-15FED9896E89}" dt="2022-02-16T16:37:34.495" v="554"/>
          <ac:spMkLst>
            <pc:docMk/>
            <pc:sldMk cId="1242698465" sldId="271"/>
            <ac:spMk id="8" creationId="{BC88193C-5B59-4C4D-A802-F93FA1383768}"/>
          </ac:spMkLst>
        </pc:spChg>
        <pc:spChg chg="mod">
          <ac:chgData name="Carlos Rodriguez" userId="c4388862-3c62-4182-95fa-9b61ff44c8f3" providerId="ADAL" clId="{8485C8CD-DA55-447F-8375-15FED9896E89}" dt="2022-02-16T16:37:34.495" v="554"/>
          <ac:spMkLst>
            <pc:docMk/>
            <pc:sldMk cId="1242698465" sldId="271"/>
            <ac:spMk id="9" creationId="{6FC92FE4-9E28-40A6-B792-0D7ED5A127B9}"/>
          </ac:spMkLst>
        </pc:spChg>
        <pc:grpChg chg="add mod">
          <ac:chgData name="Carlos Rodriguez" userId="c4388862-3c62-4182-95fa-9b61ff44c8f3" providerId="ADAL" clId="{8485C8CD-DA55-447F-8375-15FED9896E89}" dt="2022-02-16T16:41:57.915" v="591" actId="1076"/>
          <ac:grpSpMkLst>
            <pc:docMk/>
            <pc:sldMk cId="1242698465" sldId="271"/>
            <ac:grpSpMk id="6" creationId="{DE560FE4-F36C-4E8A-BE97-15D3E486DEDC}"/>
          </ac:grpSpMkLst>
        </pc:grpChg>
      </pc:sldChg>
      <pc:sldChg chg="modSp add mod ord">
        <pc:chgData name="Carlos Rodriguez" userId="c4388862-3c62-4182-95fa-9b61ff44c8f3" providerId="ADAL" clId="{8485C8CD-DA55-447F-8375-15FED9896E89}" dt="2022-02-16T19:31:58.662" v="2412" actId="20577"/>
        <pc:sldMkLst>
          <pc:docMk/>
          <pc:sldMk cId="1804770602" sldId="272"/>
        </pc:sldMkLst>
        <pc:spChg chg="mod">
          <ac:chgData name="Carlos Rodriguez" userId="c4388862-3c62-4182-95fa-9b61ff44c8f3" providerId="ADAL" clId="{8485C8CD-DA55-447F-8375-15FED9896E89}" dt="2022-02-16T19:31:58.662" v="2412" actId="20577"/>
          <ac:spMkLst>
            <pc:docMk/>
            <pc:sldMk cId="1804770602" sldId="272"/>
            <ac:spMk id="2" creationId="{3AF65EA9-A5D3-4A24-AE71-2FD6488322E2}"/>
          </ac:spMkLst>
        </pc:spChg>
        <pc:spChg chg="mod">
          <ac:chgData name="Carlos Rodriguez" userId="c4388862-3c62-4182-95fa-9b61ff44c8f3" providerId="ADAL" clId="{8485C8CD-DA55-447F-8375-15FED9896E89}" dt="2022-02-16T16:36:15.366" v="553" actId="15"/>
          <ac:spMkLst>
            <pc:docMk/>
            <pc:sldMk cId="1804770602" sldId="272"/>
            <ac:spMk id="3" creationId="{C73B3B23-C4D5-4DB4-8A5E-8FE5DD2EDE37}"/>
          </ac:spMkLst>
        </pc:spChg>
      </pc:sldChg>
      <pc:sldChg chg="addSp delSp modSp add mod ord">
        <pc:chgData name="Carlos Rodriguez" userId="c4388862-3c62-4182-95fa-9b61ff44c8f3" providerId="ADAL" clId="{8485C8CD-DA55-447F-8375-15FED9896E89}" dt="2022-02-16T19:41:21.479" v="2668" actId="1076"/>
        <pc:sldMkLst>
          <pc:docMk/>
          <pc:sldMk cId="4130806705" sldId="273"/>
        </pc:sldMkLst>
        <pc:spChg chg="mod">
          <ac:chgData name="Carlos Rodriguez" userId="c4388862-3c62-4182-95fa-9b61ff44c8f3" providerId="ADAL" clId="{8485C8CD-DA55-447F-8375-15FED9896E89}" dt="2022-02-16T19:33:09.040" v="2430"/>
          <ac:spMkLst>
            <pc:docMk/>
            <pc:sldMk cId="4130806705" sldId="273"/>
            <ac:spMk id="2" creationId="{3AF65EA9-A5D3-4A24-AE71-2FD6488322E2}"/>
          </ac:spMkLst>
        </pc:spChg>
        <pc:spChg chg="mod">
          <ac:chgData name="Carlos Rodriguez" userId="c4388862-3c62-4182-95fa-9b61ff44c8f3" providerId="ADAL" clId="{8485C8CD-DA55-447F-8375-15FED9896E89}" dt="2022-02-16T17:01:48.508" v="690" actId="6549"/>
          <ac:spMkLst>
            <pc:docMk/>
            <pc:sldMk cId="4130806705" sldId="273"/>
            <ac:spMk id="3" creationId="{C73B3B23-C4D5-4DB4-8A5E-8FE5DD2EDE37}"/>
          </ac:spMkLst>
        </pc:spChg>
        <pc:spChg chg="mod">
          <ac:chgData name="Carlos Rodriguez" userId="c4388862-3c62-4182-95fa-9b61ff44c8f3" providerId="ADAL" clId="{8485C8CD-DA55-447F-8375-15FED9896E89}" dt="2022-02-16T16:45:32.415" v="614"/>
          <ac:spMkLst>
            <pc:docMk/>
            <pc:sldMk cId="4130806705" sldId="273"/>
            <ac:spMk id="12" creationId="{48D4D749-25CB-44FE-A469-2D05F68B6E5A}"/>
          </ac:spMkLst>
        </pc:spChg>
        <pc:spChg chg="mod">
          <ac:chgData name="Carlos Rodriguez" userId="c4388862-3c62-4182-95fa-9b61ff44c8f3" providerId="ADAL" clId="{8485C8CD-DA55-447F-8375-15FED9896E89}" dt="2022-02-16T16:45:32.415" v="614"/>
          <ac:spMkLst>
            <pc:docMk/>
            <pc:sldMk cId="4130806705" sldId="273"/>
            <ac:spMk id="13" creationId="{86E52105-AF99-4D06-85F6-1D520F879C67}"/>
          </ac:spMkLst>
        </pc:spChg>
        <pc:spChg chg="mod">
          <ac:chgData name="Carlos Rodriguez" userId="c4388862-3c62-4182-95fa-9b61ff44c8f3" providerId="ADAL" clId="{8485C8CD-DA55-447F-8375-15FED9896E89}" dt="2022-02-16T16:45:32.415" v="614"/>
          <ac:spMkLst>
            <pc:docMk/>
            <pc:sldMk cId="4130806705" sldId="273"/>
            <ac:spMk id="14" creationId="{62E8B769-97FC-460F-BF80-6713F35EB04B}"/>
          </ac:spMkLst>
        </pc:spChg>
        <pc:grpChg chg="del">
          <ac:chgData name="Carlos Rodriguez" userId="c4388862-3c62-4182-95fa-9b61ff44c8f3" providerId="ADAL" clId="{8485C8CD-DA55-447F-8375-15FED9896E89}" dt="2022-02-16T16:45:11.918" v="613" actId="478"/>
          <ac:grpSpMkLst>
            <pc:docMk/>
            <pc:sldMk cId="4130806705" sldId="273"/>
            <ac:grpSpMk id="6" creationId="{DE560FE4-F36C-4E8A-BE97-15D3E486DEDC}"/>
          </ac:grpSpMkLst>
        </pc:grpChg>
        <pc:grpChg chg="add mod">
          <ac:chgData name="Carlos Rodriguez" userId="c4388862-3c62-4182-95fa-9b61ff44c8f3" providerId="ADAL" clId="{8485C8CD-DA55-447F-8375-15FED9896E89}" dt="2022-02-16T19:41:21.479" v="2668" actId="1076"/>
          <ac:grpSpMkLst>
            <pc:docMk/>
            <pc:sldMk cId="4130806705" sldId="273"/>
            <ac:grpSpMk id="10" creationId="{B778C4C2-B871-4EBD-B93E-0234F5BFF1AA}"/>
          </ac:grpSpMkLst>
        </pc:grpChg>
        <pc:grpChg chg="mod">
          <ac:chgData name="Carlos Rodriguez" userId="c4388862-3c62-4182-95fa-9b61ff44c8f3" providerId="ADAL" clId="{8485C8CD-DA55-447F-8375-15FED9896E89}" dt="2022-02-16T16:45:32.415" v="614"/>
          <ac:grpSpMkLst>
            <pc:docMk/>
            <pc:sldMk cId="4130806705" sldId="273"/>
            <ac:grpSpMk id="11" creationId="{26F22437-7659-4185-A7E6-7DFFFC4C2B55}"/>
          </ac:grpSpMkLst>
        </pc:grpChg>
        <pc:picChg chg="add mod">
          <ac:chgData name="Carlos Rodriguez" userId="c4388862-3c62-4182-95fa-9b61ff44c8f3" providerId="ADAL" clId="{8485C8CD-DA55-447F-8375-15FED9896E89}" dt="2022-02-16T17:01:53.183" v="694" actId="1036"/>
          <ac:picMkLst>
            <pc:docMk/>
            <pc:sldMk cId="4130806705" sldId="273"/>
            <ac:picMk id="15" creationId="{6BABD9C8-E520-4A47-8E78-303716BD4C91}"/>
          </ac:picMkLst>
        </pc:picChg>
      </pc:sldChg>
      <pc:sldChg chg="addSp modSp add mod">
        <pc:chgData name="Carlos Rodriguez" userId="c4388862-3c62-4182-95fa-9b61ff44c8f3" providerId="ADAL" clId="{8485C8CD-DA55-447F-8375-15FED9896E89}" dt="2022-02-16T19:41:12.084" v="2667" actId="1076"/>
        <pc:sldMkLst>
          <pc:docMk/>
          <pc:sldMk cId="3743697515" sldId="274"/>
        </pc:sldMkLst>
        <pc:spChg chg="mod">
          <ac:chgData name="Carlos Rodriguez" userId="c4388862-3c62-4182-95fa-9b61ff44c8f3" providerId="ADAL" clId="{8485C8CD-DA55-447F-8375-15FED9896E89}" dt="2022-02-16T19:32:55.035" v="2429" actId="20577"/>
          <ac:spMkLst>
            <pc:docMk/>
            <pc:sldMk cId="3743697515" sldId="274"/>
            <ac:spMk id="2" creationId="{3AF65EA9-A5D3-4A24-AE71-2FD6488322E2}"/>
          </ac:spMkLst>
        </pc:spChg>
        <pc:spChg chg="mod">
          <ac:chgData name="Carlos Rodriguez" userId="c4388862-3c62-4182-95fa-9b61ff44c8f3" providerId="ADAL" clId="{8485C8CD-DA55-447F-8375-15FED9896E89}" dt="2022-02-16T16:45:50.871" v="616" actId="20577"/>
          <ac:spMkLst>
            <pc:docMk/>
            <pc:sldMk cId="3743697515" sldId="274"/>
            <ac:spMk id="3" creationId="{C73B3B23-C4D5-4DB4-8A5E-8FE5DD2EDE37}"/>
          </ac:spMkLst>
        </pc:spChg>
        <pc:grpChg chg="mod">
          <ac:chgData name="Carlos Rodriguez" userId="c4388862-3c62-4182-95fa-9b61ff44c8f3" providerId="ADAL" clId="{8485C8CD-DA55-447F-8375-15FED9896E89}" dt="2022-02-16T19:41:12.084" v="2667" actId="1076"/>
          <ac:grpSpMkLst>
            <pc:docMk/>
            <pc:sldMk cId="3743697515" sldId="274"/>
            <ac:grpSpMk id="6" creationId="{DE560FE4-F36C-4E8A-BE97-15D3E486DEDC}"/>
          </ac:grpSpMkLst>
        </pc:grpChg>
        <pc:picChg chg="add mod">
          <ac:chgData name="Carlos Rodriguez" userId="c4388862-3c62-4182-95fa-9b61ff44c8f3" providerId="ADAL" clId="{8485C8CD-DA55-447F-8375-15FED9896E89}" dt="2022-02-16T16:46:05.666" v="618" actId="1076"/>
          <ac:picMkLst>
            <pc:docMk/>
            <pc:sldMk cId="3743697515" sldId="274"/>
            <ac:picMk id="10" creationId="{FE063C73-73A6-43B1-981B-B37131D62028}"/>
          </ac:picMkLst>
        </pc:picChg>
      </pc:sldChg>
      <pc:sldChg chg="addSp modSp add mod ord">
        <pc:chgData name="Carlos Rodriguez" userId="c4388862-3c62-4182-95fa-9b61ff44c8f3" providerId="ADAL" clId="{8485C8CD-DA55-447F-8375-15FED9896E89}" dt="2022-02-23T16:17:03.186" v="4916" actId="113"/>
        <pc:sldMkLst>
          <pc:docMk/>
          <pc:sldMk cId="3871267387" sldId="275"/>
        </pc:sldMkLst>
        <pc:spChg chg="mod">
          <ac:chgData name="Carlos Rodriguez" userId="c4388862-3c62-4182-95fa-9b61ff44c8f3" providerId="ADAL" clId="{8485C8CD-DA55-447F-8375-15FED9896E89}" dt="2022-02-16T17:59:30.225" v="1436" actId="6549"/>
          <ac:spMkLst>
            <pc:docMk/>
            <pc:sldMk cId="3871267387" sldId="275"/>
            <ac:spMk id="2" creationId="{3AF65EA9-A5D3-4A24-AE71-2FD6488322E2}"/>
          </ac:spMkLst>
        </pc:spChg>
        <pc:spChg chg="mod">
          <ac:chgData name="Carlos Rodriguez" userId="c4388862-3c62-4182-95fa-9b61ff44c8f3" providerId="ADAL" clId="{8485C8CD-DA55-447F-8375-15FED9896E89}" dt="2022-02-23T16:17:03.186" v="4916" actId="113"/>
          <ac:spMkLst>
            <pc:docMk/>
            <pc:sldMk cId="3871267387" sldId="275"/>
            <ac:spMk id="3" creationId="{C73B3B23-C4D5-4DB4-8A5E-8FE5DD2EDE37}"/>
          </ac:spMkLst>
        </pc:spChg>
        <pc:picChg chg="add mod">
          <ac:chgData name="Carlos Rodriguez" userId="c4388862-3c62-4182-95fa-9b61ff44c8f3" providerId="ADAL" clId="{8485C8CD-DA55-447F-8375-15FED9896E89}" dt="2022-02-16T17:59:51.408" v="1459" actId="1036"/>
          <ac:picMkLst>
            <pc:docMk/>
            <pc:sldMk cId="3871267387" sldId="275"/>
            <ac:picMk id="6" creationId="{9DF0BD28-2B86-4AFA-A3F2-512D5D03D2B5}"/>
          </ac:picMkLst>
        </pc:picChg>
      </pc:sldChg>
      <pc:sldChg chg="delSp modSp add mod">
        <pc:chgData name="Carlos Rodriguez" userId="c4388862-3c62-4182-95fa-9b61ff44c8f3" providerId="ADAL" clId="{8485C8CD-DA55-447F-8375-15FED9896E89}" dt="2022-02-16T19:34:03.314" v="2433" actId="113"/>
        <pc:sldMkLst>
          <pc:docMk/>
          <pc:sldMk cId="1308060959" sldId="276"/>
        </pc:sldMkLst>
        <pc:spChg chg="mod">
          <ac:chgData name="Carlos Rodriguez" userId="c4388862-3c62-4182-95fa-9b61ff44c8f3" providerId="ADAL" clId="{8485C8CD-DA55-447F-8375-15FED9896E89}" dt="2022-02-16T19:33:21.848" v="2431" actId="6549"/>
          <ac:spMkLst>
            <pc:docMk/>
            <pc:sldMk cId="1308060959" sldId="276"/>
            <ac:spMk id="2" creationId="{3AF65EA9-A5D3-4A24-AE71-2FD6488322E2}"/>
          </ac:spMkLst>
        </pc:spChg>
        <pc:spChg chg="mod">
          <ac:chgData name="Carlos Rodriguez" userId="c4388862-3c62-4182-95fa-9b61ff44c8f3" providerId="ADAL" clId="{8485C8CD-DA55-447F-8375-15FED9896E89}" dt="2022-02-16T19:34:03.314" v="2433" actId="113"/>
          <ac:spMkLst>
            <pc:docMk/>
            <pc:sldMk cId="1308060959" sldId="276"/>
            <ac:spMk id="3" creationId="{C73B3B23-C4D5-4DB4-8A5E-8FE5DD2EDE37}"/>
          </ac:spMkLst>
        </pc:spChg>
        <pc:picChg chg="del">
          <ac:chgData name="Carlos Rodriguez" userId="c4388862-3c62-4182-95fa-9b61ff44c8f3" providerId="ADAL" clId="{8485C8CD-DA55-447F-8375-15FED9896E89}" dt="2022-02-16T17:08:49.528" v="753" actId="478"/>
          <ac:picMkLst>
            <pc:docMk/>
            <pc:sldMk cId="1308060959" sldId="276"/>
            <ac:picMk id="6" creationId="{9DF0BD28-2B86-4AFA-A3F2-512D5D03D2B5}"/>
          </ac:picMkLst>
        </pc:picChg>
      </pc:sldChg>
      <pc:sldChg chg="del">
        <pc:chgData name="Carlos Rodriguez" userId="c4388862-3c62-4182-95fa-9b61ff44c8f3" providerId="ADAL" clId="{8485C8CD-DA55-447F-8375-15FED9896E89}" dt="2022-02-16T18:00:12.191" v="1460" actId="18676"/>
        <pc:sldMkLst>
          <pc:docMk/>
          <pc:sldMk cId="677286961" sldId="277"/>
        </pc:sldMkLst>
      </pc:sldChg>
      <pc:sldChg chg="modSp del mod">
        <pc:chgData name="Carlos Rodriguez" userId="c4388862-3c62-4182-95fa-9b61ff44c8f3" providerId="ADAL" clId="{8485C8CD-DA55-447F-8375-15FED9896E89}" dt="2022-02-16T18:00:12.191" v="1460" actId="18676"/>
        <pc:sldMkLst>
          <pc:docMk/>
          <pc:sldMk cId="26917738" sldId="278"/>
        </pc:sldMkLst>
        <pc:spChg chg="mod">
          <ac:chgData name="Carlos Rodriguez" userId="c4388862-3c62-4182-95fa-9b61ff44c8f3" providerId="ADAL" clId="{8485C8CD-DA55-447F-8375-15FED9896E89}" dt="2022-02-16T17:43:08.109" v="1097" actId="6549"/>
          <ac:spMkLst>
            <pc:docMk/>
            <pc:sldMk cId="26917738" sldId="278"/>
            <ac:spMk id="3" creationId="{00000000-0000-0000-0000-000000000000}"/>
          </ac:spMkLst>
        </pc:spChg>
      </pc:sldChg>
      <pc:sldChg chg="del">
        <pc:chgData name="Carlos Rodriguez" userId="c4388862-3c62-4182-95fa-9b61ff44c8f3" providerId="ADAL" clId="{8485C8CD-DA55-447F-8375-15FED9896E89}" dt="2022-02-16T17:48:02.905" v="1150" actId="2696"/>
        <pc:sldMkLst>
          <pc:docMk/>
          <pc:sldMk cId="1106569562" sldId="279"/>
        </pc:sldMkLst>
      </pc:sldChg>
      <pc:sldChg chg="modSp add mod">
        <pc:chgData name="Carlos Rodriguez" userId="c4388862-3c62-4182-95fa-9b61ff44c8f3" providerId="ADAL" clId="{8485C8CD-DA55-447F-8375-15FED9896E89}" dt="2022-02-16T17:58:06.414" v="1420"/>
        <pc:sldMkLst>
          <pc:docMk/>
          <pc:sldMk cId="1229132091" sldId="279"/>
        </pc:sldMkLst>
        <pc:spChg chg="mod">
          <ac:chgData name="Carlos Rodriguez" userId="c4388862-3c62-4182-95fa-9b61ff44c8f3" providerId="ADAL" clId="{8485C8CD-DA55-447F-8375-15FED9896E89}" dt="2022-02-16T17:58:06.414" v="1420"/>
          <ac:spMkLst>
            <pc:docMk/>
            <pc:sldMk cId="1229132091" sldId="279"/>
            <ac:spMk id="2" creationId="{00000000-0000-0000-0000-000000000000}"/>
          </ac:spMkLst>
        </pc:spChg>
        <pc:spChg chg="mod">
          <ac:chgData name="Carlos Rodriguez" userId="c4388862-3c62-4182-95fa-9b61ff44c8f3" providerId="ADAL" clId="{8485C8CD-DA55-447F-8375-15FED9896E89}" dt="2022-02-16T17:52:14.551" v="1210" actId="6549"/>
          <ac:spMkLst>
            <pc:docMk/>
            <pc:sldMk cId="1229132091" sldId="279"/>
            <ac:spMk id="3" creationId="{00000000-0000-0000-0000-000000000000}"/>
          </ac:spMkLst>
        </pc:spChg>
      </pc:sldChg>
      <pc:sldChg chg="modSp add mod">
        <pc:chgData name="Carlos Rodriguez" userId="c4388862-3c62-4182-95fa-9b61ff44c8f3" providerId="ADAL" clId="{8485C8CD-DA55-447F-8375-15FED9896E89}" dt="2022-02-16T17:49:20.939" v="1162"/>
        <pc:sldMkLst>
          <pc:docMk/>
          <pc:sldMk cId="1469276972" sldId="280"/>
        </pc:sldMkLst>
        <pc:spChg chg="mod">
          <ac:chgData name="Carlos Rodriguez" userId="c4388862-3c62-4182-95fa-9b61ff44c8f3" providerId="ADAL" clId="{8485C8CD-DA55-447F-8375-15FED9896E89}" dt="2022-02-16T17:49:20.939" v="1162"/>
          <ac:spMkLst>
            <pc:docMk/>
            <pc:sldMk cId="1469276972" sldId="280"/>
            <ac:spMk id="2" creationId="{00000000-0000-0000-0000-000000000000}"/>
          </ac:spMkLst>
        </pc:spChg>
      </pc:sldChg>
      <pc:sldChg chg="del">
        <pc:chgData name="Carlos Rodriguez" userId="c4388862-3c62-4182-95fa-9b61ff44c8f3" providerId="ADAL" clId="{8485C8CD-DA55-447F-8375-15FED9896E89}" dt="2022-02-16T17:48:02.905" v="1150" actId="2696"/>
        <pc:sldMkLst>
          <pc:docMk/>
          <pc:sldMk cId="2308207127" sldId="280"/>
        </pc:sldMkLst>
      </pc:sldChg>
      <pc:sldChg chg="modSp add mod">
        <pc:chgData name="Carlos Rodriguez" userId="c4388862-3c62-4182-95fa-9b61ff44c8f3" providerId="ADAL" clId="{8485C8CD-DA55-447F-8375-15FED9896E89}" dt="2022-02-16T17:49:25.418" v="1163"/>
        <pc:sldMkLst>
          <pc:docMk/>
          <pc:sldMk cId="3144618471" sldId="281"/>
        </pc:sldMkLst>
        <pc:spChg chg="mod">
          <ac:chgData name="Carlos Rodriguez" userId="c4388862-3c62-4182-95fa-9b61ff44c8f3" providerId="ADAL" clId="{8485C8CD-DA55-447F-8375-15FED9896E89}" dt="2022-02-16T17:49:25.418" v="1163"/>
          <ac:spMkLst>
            <pc:docMk/>
            <pc:sldMk cId="3144618471" sldId="281"/>
            <ac:spMk id="2" creationId="{00000000-0000-0000-0000-000000000000}"/>
          </ac:spMkLst>
        </pc:spChg>
      </pc:sldChg>
      <pc:sldChg chg="del">
        <pc:chgData name="Carlos Rodriguez" userId="c4388862-3c62-4182-95fa-9b61ff44c8f3" providerId="ADAL" clId="{8485C8CD-DA55-447F-8375-15FED9896E89}" dt="2022-02-16T17:48:02.905" v="1150" actId="2696"/>
        <pc:sldMkLst>
          <pc:docMk/>
          <pc:sldMk cId="3687247934" sldId="281"/>
        </pc:sldMkLst>
      </pc:sldChg>
      <pc:sldChg chg="modSp add mod">
        <pc:chgData name="Carlos Rodriguez" userId="c4388862-3c62-4182-95fa-9b61ff44c8f3" providerId="ADAL" clId="{8485C8CD-DA55-447F-8375-15FED9896E89}" dt="2022-02-16T17:49:29.113" v="1164"/>
        <pc:sldMkLst>
          <pc:docMk/>
          <pc:sldMk cId="2973112664" sldId="282"/>
        </pc:sldMkLst>
        <pc:spChg chg="mod">
          <ac:chgData name="Carlos Rodriguez" userId="c4388862-3c62-4182-95fa-9b61ff44c8f3" providerId="ADAL" clId="{8485C8CD-DA55-447F-8375-15FED9896E89}" dt="2022-02-16T17:49:29.113" v="1164"/>
          <ac:spMkLst>
            <pc:docMk/>
            <pc:sldMk cId="2973112664" sldId="282"/>
            <ac:spMk id="2" creationId="{00000000-0000-0000-0000-000000000000}"/>
          </ac:spMkLst>
        </pc:spChg>
      </pc:sldChg>
      <pc:sldChg chg="del">
        <pc:chgData name="Carlos Rodriguez" userId="c4388862-3c62-4182-95fa-9b61ff44c8f3" providerId="ADAL" clId="{8485C8CD-DA55-447F-8375-15FED9896E89}" dt="2022-02-16T17:48:02.905" v="1150" actId="2696"/>
        <pc:sldMkLst>
          <pc:docMk/>
          <pc:sldMk cId="3908342697" sldId="282"/>
        </pc:sldMkLst>
      </pc:sldChg>
      <pc:sldChg chg="del">
        <pc:chgData name="Carlos Rodriguez" userId="c4388862-3c62-4182-95fa-9b61ff44c8f3" providerId="ADAL" clId="{8485C8CD-DA55-447F-8375-15FED9896E89}" dt="2022-02-16T17:48:02.905" v="1150" actId="2696"/>
        <pc:sldMkLst>
          <pc:docMk/>
          <pc:sldMk cId="1380094597" sldId="283"/>
        </pc:sldMkLst>
      </pc:sldChg>
      <pc:sldChg chg="modSp add mod">
        <pc:chgData name="Carlos Rodriguez" userId="c4388862-3c62-4182-95fa-9b61ff44c8f3" providerId="ADAL" clId="{8485C8CD-DA55-447F-8375-15FED9896E89}" dt="2022-02-16T17:49:32.770" v="1165"/>
        <pc:sldMkLst>
          <pc:docMk/>
          <pc:sldMk cId="3059643975" sldId="283"/>
        </pc:sldMkLst>
        <pc:spChg chg="mod">
          <ac:chgData name="Carlos Rodriguez" userId="c4388862-3c62-4182-95fa-9b61ff44c8f3" providerId="ADAL" clId="{8485C8CD-DA55-447F-8375-15FED9896E89}" dt="2022-02-16T17:49:32.770" v="1165"/>
          <ac:spMkLst>
            <pc:docMk/>
            <pc:sldMk cId="3059643975" sldId="283"/>
            <ac:spMk id="2" creationId="{00000000-0000-0000-0000-000000000000}"/>
          </ac:spMkLst>
        </pc:spChg>
      </pc:sldChg>
      <pc:sldChg chg="del">
        <pc:chgData name="Carlos Rodriguez" userId="c4388862-3c62-4182-95fa-9b61ff44c8f3" providerId="ADAL" clId="{8485C8CD-DA55-447F-8375-15FED9896E89}" dt="2022-02-16T17:48:02.905" v="1150" actId="2696"/>
        <pc:sldMkLst>
          <pc:docMk/>
          <pc:sldMk cId="557293288" sldId="284"/>
        </pc:sldMkLst>
      </pc:sldChg>
      <pc:sldChg chg="modSp add mod">
        <pc:chgData name="Carlos Rodriguez" userId="c4388862-3c62-4182-95fa-9b61ff44c8f3" providerId="ADAL" clId="{8485C8CD-DA55-447F-8375-15FED9896E89}" dt="2022-02-16T17:49:36.950" v="1166"/>
        <pc:sldMkLst>
          <pc:docMk/>
          <pc:sldMk cId="1282968611" sldId="284"/>
        </pc:sldMkLst>
        <pc:spChg chg="mod">
          <ac:chgData name="Carlos Rodriguez" userId="c4388862-3c62-4182-95fa-9b61ff44c8f3" providerId="ADAL" clId="{8485C8CD-DA55-447F-8375-15FED9896E89}" dt="2022-02-16T17:49:36.950" v="1166"/>
          <ac:spMkLst>
            <pc:docMk/>
            <pc:sldMk cId="1282968611" sldId="284"/>
            <ac:spMk id="2" creationId="{00000000-0000-0000-0000-000000000000}"/>
          </ac:spMkLst>
        </pc:spChg>
      </pc:sldChg>
      <pc:sldChg chg="modSp add mod">
        <pc:chgData name="Carlos Rodriguez" userId="c4388862-3c62-4182-95fa-9b61ff44c8f3" providerId="ADAL" clId="{8485C8CD-DA55-447F-8375-15FED9896E89}" dt="2022-02-16T17:49:41.276" v="1167"/>
        <pc:sldMkLst>
          <pc:docMk/>
          <pc:sldMk cId="1475455716" sldId="285"/>
        </pc:sldMkLst>
        <pc:spChg chg="mod">
          <ac:chgData name="Carlos Rodriguez" userId="c4388862-3c62-4182-95fa-9b61ff44c8f3" providerId="ADAL" clId="{8485C8CD-DA55-447F-8375-15FED9896E89}" dt="2022-02-16T17:49:41.276" v="1167"/>
          <ac:spMkLst>
            <pc:docMk/>
            <pc:sldMk cId="1475455716" sldId="285"/>
            <ac:spMk id="2" creationId="{00000000-0000-0000-0000-000000000000}"/>
          </ac:spMkLst>
        </pc:spChg>
      </pc:sldChg>
      <pc:sldChg chg="del">
        <pc:chgData name="Carlos Rodriguez" userId="c4388862-3c62-4182-95fa-9b61ff44c8f3" providerId="ADAL" clId="{8485C8CD-DA55-447F-8375-15FED9896E89}" dt="2022-02-16T17:48:02.905" v="1150" actId="2696"/>
        <pc:sldMkLst>
          <pc:docMk/>
          <pc:sldMk cId="2087205255" sldId="285"/>
        </pc:sldMkLst>
      </pc:sldChg>
      <pc:sldChg chg="del">
        <pc:chgData name="Carlos Rodriguez" userId="c4388862-3c62-4182-95fa-9b61ff44c8f3" providerId="ADAL" clId="{8485C8CD-DA55-447F-8375-15FED9896E89}" dt="2022-02-16T17:48:02.905" v="1150" actId="2696"/>
        <pc:sldMkLst>
          <pc:docMk/>
          <pc:sldMk cId="39245671" sldId="286"/>
        </pc:sldMkLst>
      </pc:sldChg>
      <pc:sldChg chg="modSp add mod">
        <pc:chgData name="Carlos Rodriguez" userId="c4388862-3c62-4182-95fa-9b61ff44c8f3" providerId="ADAL" clId="{8485C8CD-DA55-447F-8375-15FED9896E89}" dt="2022-02-16T17:49:50.054" v="1168"/>
        <pc:sldMkLst>
          <pc:docMk/>
          <pc:sldMk cId="3535546534" sldId="286"/>
        </pc:sldMkLst>
        <pc:spChg chg="mod">
          <ac:chgData name="Carlos Rodriguez" userId="c4388862-3c62-4182-95fa-9b61ff44c8f3" providerId="ADAL" clId="{8485C8CD-DA55-447F-8375-15FED9896E89}" dt="2022-02-16T17:49:50.054" v="1168"/>
          <ac:spMkLst>
            <pc:docMk/>
            <pc:sldMk cId="3535546534" sldId="286"/>
            <ac:spMk id="2" creationId="{00000000-0000-0000-0000-000000000000}"/>
          </ac:spMkLst>
        </pc:spChg>
      </pc:sldChg>
      <pc:sldChg chg="del">
        <pc:chgData name="Carlos Rodriguez" userId="c4388862-3c62-4182-95fa-9b61ff44c8f3" providerId="ADAL" clId="{8485C8CD-DA55-447F-8375-15FED9896E89}" dt="2022-02-16T17:41:30.233" v="1069" actId="2696"/>
        <pc:sldMkLst>
          <pc:docMk/>
          <pc:sldMk cId="924326656" sldId="287"/>
        </pc:sldMkLst>
      </pc:sldChg>
      <pc:sldChg chg="del">
        <pc:chgData name="Carlos Rodriguez" userId="c4388862-3c62-4182-95fa-9b61ff44c8f3" providerId="ADAL" clId="{8485C8CD-DA55-447F-8375-15FED9896E89}" dt="2022-02-16T17:40:39.225" v="1067" actId="2696"/>
        <pc:sldMkLst>
          <pc:docMk/>
          <pc:sldMk cId="3284834301" sldId="288"/>
        </pc:sldMkLst>
      </pc:sldChg>
      <pc:sldChg chg="del">
        <pc:chgData name="Carlos Rodriguez" userId="c4388862-3c62-4182-95fa-9b61ff44c8f3" providerId="ADAL" clId="{8485C8CD-DA55-447F-8375-15FED9896E89}" dt="2022-02-16T17:40:34.426" v="1066" actId="2696"/>
        <pc:sldMkLst>
          <pc:docMk/>
          <pc:sldMk cId="3541636324" sldId="296"/>
        </pc:sldMkLst>
      </pc:sldChg>
      <pc:sldChg chg="modSp add mod">
        <pc:chgData name="Carlos Rodriguez" userId="c4388862-3c62-4182-95fa-9b61ff44c8f3" providerId="ADAL" clId="{8485C8CD-DA55-447F-8375-15FED9896E89}" dt="2022-02-16T17:49:59.444" v="1170"/>
        <pc:sldMkLst>
          <pc:docMk/>
          <pc:sldMk cId="2844071306" sldId="297"/>
        </pc:sldMkLst>
        <pc:spChg chg="mod">
          <ac:chgData name="Carlos Rodriguez" userId="c4388862-3c62-4182-95fa-9b61ff44c8f3" providerId="ADAL" clId="{8485C8CD-DA55-447F-8375-15FED9896E89}" dt="2022-02-16T17:49:59.444" v="1170"/>
          <ac:spMkLst>
            <pc:docMk/>
            <pc:sldMk cId="2844071306" sldId="297"/>
            <ac:spMk id="2" creationId="{00000000-0000-0000-0000-000000000000}"/>
          </ac:spMkLst>
        </pc:spChg>
      </pc:sldChg>
      <pc:sldChg chg="del">
        <pc:chgData name="Carlos Rodriguez" userId="c4388862-3c62-4182-95fa-9b61ff44c8f3" providerId="ADAL" clId="{8485C8CD-DA55-447F-8375-15FED9896E89}" dt="2022-02-16T17:48:02.905" v="1150" actId="2696"/>
        <pc:sldMkLst>
          <pc:docMk/>
          <pc:sldMk cId="3204437660" sldId="297"/>
        </pc:sldMkLst>
      </pc:sldChg>
      <pc:sldChg chg="del">
        <pc:chgData name="Carlos Rodriguez" userId="c4388862-3c62-4182-95fa-9b61ff44c8f3" providerId="ADAL" clId="{8485C8CD-DA55-447F-8375-15FED9896E89}" dt="2022-02-16T17:48:02.905" v="1150" actId="2696"/>
        <pc:sldMkLst>
          <pc:docMk/>
          <pc:sldMk cId="2156821519" sldId="298"/>
        </pc:sldMkLst>
      </pc:sldChg>
      <pc:sldChg chg="modSp add mod">
        <pc:chgData name="Carlos Rodriguez" userId="c4388862-3c62-4182-95fa-9b61ff44c8f3" providerId="ADAL" clId="{8485C8CD-DA55-447F-8375-15FED9896E89}" dt="2022-02-16T17:49:55.470" v="1169"/>
        <pc:sldMkLst>
          <pc:docMk/>
          <pc:sldMk cId="3760485022" sldId="298"/>
        </pc:sldMkLst>
        <pc:spChg chg="mod">
          <ac:chgData name="Carlos Rodriguez" userId="c4388862-3c62-4182-95fa-9b61ff44c8f3" providerId="ADAL" clId="{8485C8CD-DA55-447F-8375-15FED9896E89}" dt="2022-02-16T17:49:55.470" v="1169"/>
          <ac:spMkLst>
            <pc:docMk/>
            <pc:sldMk cId="3760485022" sldId="298"/>
            <ac:spMk id="2" creationId="{00000000-0000-0000-0000-000000000000}"/>
          </ac:spMkLst>
        </pc:spChg>
      </pc:sldChg>
      <pc:sldChg chg="del">
        <pc:chgData name="Carlos Rodriguez" userId="c4388862-3c62-4182-95fa-9b61ff44c8f3" providerId="ADAL" clId="{8485C8CD-DA55-447F-8375-15FED9896E89}" dt="2022-02-16T17:41:24.585" v="1068" actId="2696"/>
        <pc:sldMkLst>
          <pc:docMk/>
          <pc:sldMk cId="2268087835" sldId="299"/>
        </pc:sldMkLst>
      </pc:sldChg>
      <pc:sldChg chg="del">
        <pc:chgData name="Carlos Rodriguez" userId="c4388862-3c62-4182-95fa-9b61ff44c8f3" providerId="ADAL" clId="{8485C8CD-DA55-447F-8375-15FED9896E89}" dt="2022-02-16T17:48:02.905" v="1150" actId="2696"/>
        <pc:sldMkLst>
          <pc:docMk/>
          <pc:sldMk cId="1951124712" sldId="300"/>
        </pc:sldMkLst>
      </pc:sldChg>
      <pc:sldChg chg="modSp add mod">
        <pc:chgData name="Carlos Rodriguez" userId="c4388862-3c62-4182-95fa-9b61ff44c8f3" providerId="ADAL" clId="{8485C8CD-DA55-447F-8375-15FED9896E89}" dt="2022-02-16T17:50:03.909" v="1171"/>
        <pc:sldMkLst>
          <pc:docMk/>
          <pc:sldMk cId="4255521546" sldId="300"/>
        </pc:sldMkLst>
        <pc:spChg chg="mod">
          <ac:chgData name="Carlos Rodriguez" userId="c4388862-3c62-4182-95fa-9b61ff44c8f3" providerId="ADAL" clId="{8485C8CD-DA55-447F-8375-15FED9896E89}" dt="2022-02-16T17:50:03.909" v="1171"/>
          <ac:spMkLst>
            <pc:docMk/>
            <pc:sldMk cId="4255521546" sldId="300"/>
            <ac:spMk id="2" creationId="{00000000-0000-0000-0000-000000000000}"/>
          </ac:spMkLst>
        </pc:spChg>
      </pc:sldChg>
      <pc:sldChg chg="modSp add mod">
        <pc:chgData name="Carlos Rodriguez" userId="c4388862-3c62-4182-95fa-9b61ff44c8f3" providerId="ADAL" clId="{8485C8CD-DA55-447F-8375-15FED9896E89}" dt="2022-02-16T17:50:08.821" v="1172"/>
        <pc:sldMkLst>
          <pc:docMk/>
          <pc:sldMk cId="1378711853" sldId="301"/>
        </pc:sldMkLst>
        <pc:spChg chg="mod">
          <ac:chgData name="Carlos Rodriguez" userId="c4388862-3c62-4182-95fa-9b61ff44c8f3" providerId="ADAL" clId="{8485C8CD-DA55-447F-8375-15FED9896E89}" dt="2022-02-16T17:50:08.821" v="1172"/>
          <ac:spMkLst>
            <pc:docMk/>
            <pc:sldMk cId="1378711853" sldId="301"/>
            <ac:spMk id="2" creationId="{00000000-0000-0000-0000-000000000000}"/>
          </ac:spMkLst>
        </pc:spChg>
      </pc:sldChg>
      <pc:sldChg chg="del">
        <pc:chgData name="Carlos Rodriguez" userId="c4388862-3c62-4182-95fa-9b61ff44c8f3" providerId="ADAL" clId="{8485C8CD-DA55-447F-8375-15FED9896E89}" dt="2022-02-16T17:48:02.905" v="1150" actId="2696"/>
        <pc:sldMkLst>
          <pc:docMk/>
          <pc:sldMk cId="2974682798" sldId="301"/>
        </pc:sldMkLst>
      </pc:sldChg>
      <pc:sldChg chg="modSp add mod">
        <pc:chgData name="Carlos Rodriguez" userId="c4388862-3c62-4182-95fa-9b61ff44c8f3" providerId="ADAL" clId="{8485C8CD-DA55-447F-8375-15FED9896E89}" dt="2022-02-16T17:50:13.197" v="1173"/>
        <pc:sldMkLst>
          <pc:docMk/>
          <pc:sldMk cId="964564344" sldId="302"/>
        </pc:sldMkLst>
        <pc:spChg chg="mod">
          <ac:chgData name="Carlos Rodriguez" userId="c4388862-3c62-4182-95fa-9b61ff44c8f3" providerId="ADAL" clId="{8485C8CD-DA55-447F-8375-15FED9896E89}" dt="2022-02-16T17:50:13.197" v="1173"/>
          <ac:spMkLst>
            <pc:docMk/>
            <pc:sldMk cId="964564344" sldId="302"/>
            <ac:spMk id="2" creationId="{00000000-0000-0000-0000-000000000000}"/>
          </ac:spMkLst>
        </pc:spChg>
      </pc:sldChg>
      <pc:sldChg chg="del">
        <pc:chgData name="Carlos Rodriguez" userId="c4388862-3c62-4182-95fa-9b61ff44c8f3" providerId="ADAL" clId="{8485C8CD-DA55-447F-8375-15FED9896E89}" dt="2022-02-16T17:48:02.905" v="1150" actId="2696"/>
        <pc:sldMkLst>
          <pc:docMk/>
          <pc:sldMk cId="1410172582" sldId="302"/>
        </pc:sldMkLst>
      </pc:sldChg>
      <pc:sldChg chg="modSp">
        <pc:chgData name="Carlos Rodriguez" userId="c4388862-3c62-4182-95fa-9b61ff44c8f3" providerId="ADAL" clId="{8485C8CD-DA55-447F-8375-15FED9896E89}" dt="2022-02-16T19:42:17.686" v="2672" actId="6549"/>
        <pc:sldMkLst>
          <pc:docMk/>
          <pc:sldMk cId="1041544400" sldId="414"/>
        </pc:sldMkLst>
        <pc:spChg chg="mod">
          <ac:chgData name="Carlos Rodriguez" userId="c4388862-3c62-4182-95fa-9b61ff44c8f3" providerId="ADAL" clId="{8485C8CD-DA55-447F-8375-15FED9896E89}" dt="2022-02-16T19:42:17.686" v="2672" actId="6549"/>
          <ac:spMkLst>
            <pc:docMk/>
            <pc:sldMk cId="1041544400" sldId="414"/>
            <ac:spMk id="4" creationId="{00000000-0000-0000-0000-000000000000}"/>
          </ac:spMkLst>
        </pc:spChg>
      </pc:sldChg>
      <pc:sldChg chg="modSp mod">
        <pc:chgData name="Carlos Rodriguez" userId="c4388862-3c62-4182-95fa-9b61ff44c8f3" providerId="ADAL" clId="{8485C8CD-DA55-447F-8375-15FED9896E89}" dt="2022-02-16T18:09:54.259" v="1498" actId="1076"/>
        <pc:sldMkLst>
          <pc:docMk/>
          <pc:sldMk cId="2523216916" sldId="415"/>
        </pc:sldMkLst>
        <pc:picChg chg="mod">
          <ac:chgData name="Carlos Rodriguez" userId="c4388862-3c62-4182-95fa-9b61ff44c8f3" providerId="ADAL" clId="{8485C8CD-DA55-447F-8375-15FED9896E89}" dt="2022-02-16T18:09:54.259" v="1498" actId="1076"/>
          <ac:picMkLst>
            <pc:docMk/>
            <pc:sldMk cId="2523216916" sldId="415"/>
            <ac:picMk id="5" creationId="{00000000-0000-0000-0000-000000000000}"/>
          </ac:picMkLst>
        </pc:picChg>
      </pc:sldChg>
      <pc:sldChg chg="addSp modSp mod modAnim">
        <pc:chgData name="Carlos Rodriguez" userId="c4388862-3c62-4182-95fa-9b61ff44c8f3" providerId="ADAL" clId="{8485C8CD-DA55-447F-8375-15FED9896E89}" dt="2022-02-16T18:12:24.333" v="1566" actId="6549"/>
        <pc:sldMkLst>
          <pc:docMk/>
          <pc:sldMk cId="2621756650" sldId="416"/>
        </pc:sldMkLst>
        <pc:spChg chg="mod">
          <ac:chgData name="Carlos Rodriguez" userId="c4388862-3c62-4182-95fa-9b61ff44c8f3" providerId="ADAL" clId="{8485C8CD-DA55-447F-8375-15FED9896E89}" dt="2022-02-16T18:12:24.333" v="1566" actId="6549"/>
          <ac:spMkLst>
            <pc:docMk/>
            <pc:sldMk cId="2621756650" sldId="416"/>
            <ac:spMk id="5" creationId="{00000000-0000-0000-0000-000000000000}"/>
          </ac:spMkLst>
        </pc:spChg>
        <pc:picChg chg="add mod">
          <ac:chgData name="Carlos Rodriguez" userId="c4388862-3c62-4182-95fa-9b61ff44c8f3" providerId="ADAL" clId="{8485C8CD-DA55-447F-8375-15FED9896E89}" dt="2022-02-16T18:12:20.629" v="1564" actId="1036"/>
          <ac:picMkLst>
            <pc:docMk/>
            <pc:sldMk cId="2621756650" sldId="416"/>
            <ac:picMk id="3" creationId="{60DBA89F-9FCD-4145-B969-9B3E61D683C5}"/>
          </ac:picMkLst>
        </pc:picChg>
      </pc:sldChg>
      <pc:sldChg chg="delSp modSp del mod delAnim">
        <pc:chgData name="Carlos Rodriguez" userId="c4388862-3c62-4182-95fa-9b61ff44c8f3" providerId="ADAL" clId="{8485C8CD-DA55-447F-8375-15FED9896E89}" dt="2022-02-16T18:10:46.718" v="1506" actId="47"/>
        <pc:sldMkLst>
          <pc:docMk/>
          <pc:sldMk cId="1719059939" sldId="417"/>
        </pc:sldMkLst>
        <pc:spChg chg="mod">
          <ac:chgData name="Carlos Rodriguez" userId="c4388862-3c62-4182-95fa-9b61ff44c8f3" providerId="ADAL" clId="{8485C8CD-DA55-447F-8375-15FED9896E89}" dt="2022-02-16T18:10:03.123" v="1499" actId="21"/>
          <ac:spMkLst>
            <pc:docMk/>
            <pc:sldMk cId="1719059939" sldId="417"/>
            <ac:spMk id="5" creationId="{00000000-0000-0000-0000-000000000000}"/>
          </ac:spMkLst>
        </pc:spChg>
        <pc:picChg chg="del">
          <ac:chgData name="Carlos Rodriguez" userId="c4388862-3c62-4182-95fa-9b61ff44c8f3" providerId="ADAL" clId="{8485C8CD-DA55-447F-8375-15FED9896E89}" dt="2022-02-16T18:10:23.162" v="1503" actId="21"/>
          <ac:picMkLst>
            <pc:docMk/>
            <pc:sldMk cId="1719059939" sldId="417"/>
            <ac:picMk id="4" creationId="{00000000-0000-0000-0000-000000000000}"/>
          </ac:picMkLst>
        </pc:picChg>
      </pc:sldChg>
      <pc:sldChg chg="modSp del mod">
        <pc:chgData name="Carlos Rodriguez" userId="c4388862-3c62-4182-95fa-9b61ff44c8f3" providerId="ADAL" clId="{8485C8CD-DA55-447F-8375-15FED9896E89}" dt="2022-02-16T18:12:44.085" v="1567" actId="47"/>
        <pc:sldMkLst>
          <pc:docMk/>
          <pc:sldMk cId="1659542389" sldId="418"/>
        </pc:sldMkLst>
        <pc:spChg chg="mod">
          <ac:chgData name="Carlos Rodriguez" userId="c4388862-3c62-4182-95fa-9b61ff44c8f3" providerId="ADAL" clId="{8485C8CD-DA55-447F-8375-15FED9896E89}" dt="2022-02-16T18:11:00.650" v="1507" actId="21"/>
          <ac:spMkLst>
            <pc:docMk/>
            <pc:sldMk cId="1659542389" sldId="418"/>
            <ac:spMk id="5" creationId="{00000000-0000-0000-0000-000000000000}"/>
          </ac:spMkLst>
        </pc:spChg>
      </pc:sldChg>
      <pc:sldChg chg="addSp modSp mod">
        <pc:chgData name="Carlos Rodriguez" userId="c4388862-3c62-4182-95fa-9b61ff44c8f3" providerId="ADAL" clId="{8485C8CD-DA55-447F-8375-15FED9896E89}" dt="2022-02-16T18:13:14.285" v="1571" actId="1076"/>
        <pc:sldMkLst>
          <pc:docMk/>
          <pc:sldMk cId="854891849" sldId="419"/>
        </pc:sldMkLst>
        <pc:picChg chg="add mod">
          <ac:chgData name="Carlos Rodriguez" userId="c4388862-3c62-4182-95fa-9b61ff44c8f3" providerId="ADAL" clId="{8485C8CD-DA55-447F-8375-15FED9896E89}" dt="2022-02-16T18:13:14.285" v="1571" actId="1076"/>
          <ac:picMkLst>
            <pc:docMk/>
            <pc:sldMk cId="854891849" sldId="419"/>
            <ac:picMk id="3" creationId="{DA2FDB6C-B10A-48A5-8BB9-780C4903CF15}"/>
          </ac:picMkLst>
        </pc:picChg>
      </pc:sldChg>
      <pc:sldChg chg="del">
        <pc:chgData name="Carlos Rodriguez" userId="c4388862-3c62-4182-95fa-9b61ff44c8f3" providerId="ADAL" clId="{8485C8CD-DA55-447F-8375-15FED9896E89}" dt="2022-02-16T18:15:01.439" v="1596" actId="47"/>
        <pc:sldMkLst>
          <pc:docMk/>
          <pc:sldMk cId="578380539" sldId="420"/>
        </pc:sldMkLst>
      </pc:sldChg>
      <pc:sldChg chg="addSp modSp mod">
        <pc:chgData name="Carlos Rodriguez" userId="c4388862-3c62-4182-95fa-9b61ff44c8f3" providerId="ADAL" clId="{8485C8CD-DA55-447F-8375-15FED9896E89}" dt="2022-02-16T18:14:16.219" v="1594" actId="20577"/>
        <pc:sldMkLst>
          <pc:docMk/>
          <pc:sldMk cId="2664845005" sldId="421"/>
        </pc:sldMkLst>
        <pc:spChg chg="mod">
          <ac:chgData name="Carlos Rodriguez" userId="c4388862-3c62-4182-95fa-9b61ff44c8f3" providerId="ADAL" clId="{8485C8CD-DA55-447F-8375-15FED9896E89}" dt="2022-02-16T18:14:16.219" v="1594" actId="20577"/>
          <ac:spMkLst>
            <pc:docMk/>
            <pc:sldMk cId="2664845005" sldId="421"/>
            <ac:spMk id="3" creationId="{00000000-0000-0000-0000-000000000000}"/>
          </ac:spMkLst>
        </pc:spChg>
        <pc:picChg chg="add mod ord">
          <ac:chgData name="Carlos Rodriguez" userId="c4388862-3c62-4182-95fa-9b61ff44c8f3" providerId="ADAL" clId="{8485C8CD-DA55-447F-8375-15FED9896E89}" dt="2022-02-16T18:14:06.174" v="1593" actId="1035"/>
          <ac:picMkLst>
            <pc:docMk/>
            <pc:sldMk cId="2664845005" sldId="421"/>
            <ac:picMk id="4" creationId="{DA78EE36-1D60-4C6C-B372-52B2BDDB29B3}"/>
          </ac:picMkLst>
        </pc:picChg>
      </pc:sldChg>
      <pc:sldChg chg="delSp del mod">
        <pc:chgData name="Carlos Rodriguez" userId="c4388862-3c62-4182-95fa-9b61ff44c8f3" providerId="ADAL" clId="{8485C8CD-DA55-447F-8375-15FED9896E89}" dt="2022-02-16T18:14:26.641" v="1595" actId="47"/>
        <pc:sldMkLst>
          <pc:docMk/>
          <pc:sldMk cId="1815829057" sldId="422"/>
        </pc:sldMkLst>
        <pc:picChg chg="del">
          <ac:chgData name="Carlos Rodriguez" userId="c4388862-3c62-4182-95fa-9b61ff44c8f3" providerId="ADAL" clId="{8485C8CD-DA55-447F-8375-15FED9896E89}" dt="2022-02-16T18:13:36.521" v="1572" actId="21"/>
          <ac:picMkLst>
            <pc:docMk/>
            <pc:sldMk cId="1815829057" sldId="422"/>
            <ac:picMk id="6" creationId="{00000000-0000-0000-0000-000000000000}"/>
          </ac:picMkLst>
        </pc:picChg>
      </pc:sldChg>
      <pc:sldChg chg="modSp mod modAnim">
        <pc:chgData name="Carlos Rodriguez" userId="c4388862-3c62-4182-95fa-9b61ff44c8f3" providerId="ADAL" clId="{8485C8CD-DA55-447F-8375-15FED9896E89}" dt="2022-02-16T19:43:35.923" v="2685" actId="20577"/>
        <pc:sldMkLst>
          <pc:docMk/>
          <pc:sldMk cId="3309958999" sldId="423"/>
        </pc:sldMkLst>
        <pc:spChg chg="mod">
          <ac:chgData name="Carlos Rodriguez" userId="c4388862-3c62-4182-95fa-9b61ff44c8f3" providerId="ADAL" clId="{8485C8CD-DA55-447F-8375-15FED9896E89}" dt="2022-02-16T19:43:35.923" v="2685" actId="20577"/>
          <ac:spMkLst>
            <pc:docMk/>
            <pc:sldMk cId="3309958999" sldId="423"/>
            <ac:spMk id="5" creationId="{00000000-0000-0000-0000-000000000000}"/>
          </ac:spMkLst>
        </pc:spChg>
        <pc:picChg chg="mod">
          <ac:chgData name="Carlos Rodriguez" userId="c4388862-3c62-4182-95fa-9b61ff44c8f3" providerId="ADAL" clId="{8485C8CD-DA55-447F-8375-15FED9896E89}" dt="2022-02-16T18:15:14.927" v="1597" actId="1076"/>
          <ac:picMkLst>
            <pc:docMk/>
            <pc:sldMk cId="3309958999" sldId="423"/>
            <ac:picMk id="6" creationId="{00000000-0000-0000-0000-000000000000}"/>
          </ac:picMkLst>
        </pc:picChg>
      </pc:sldChg>
      <pc:sldChg chg="addSp modSp mod modAnim">
        <pc:chgData name="Carlos Rodriguez" userId="c4388862-3c62-4182-95fa-9b61ff44c8f3" providerId="ADAL" clId="{8485C8CD-DA55-447F-8375-15FED9896E89}" dt="2022-02-16T18:16:12.041" v="1609" actId="1076"/>
        <pc:sldMkLst>
          <pc:docMk/>
          <pc:sldMk cId="1616362392" sldId="424"/>
        </pc:sldMkLst>
        <pc:spChg chg="mod">
          <ac:chgData name="Carlos Rodriguez" userId="c4388862-3c62-4182-95fa-9b61ff44c8f3" providerId="ADAL" clId="{8485C8CD-DA55-447F-8375-15FED9896E89}" dt="2022-02-16T18:15:47.504" v="1604"/>
          <ac:spMkLst>
            <pc:docMk/>
            <pc:sldMk cId="1616362392" sldId="424"/>
            <ac:spMk id="5" creationId="{00000000-0000-0000-0000-000000000000}"/>
          </ac:spMkLst>
        </pc:spChg>
        <pc:picChg chg="add mod">
          <ac:chgData name="Carlos Rodriguez" userId="c4388862-3c62-4182-95fa-9b61ff44c8f3" providerId="ADAL" clId="{8485C8CD-DA55-447F-8375-15FED9896E89}" dt="2022-02-16T18:16:12.041" v="1609" actId="1076"/>
          <ac:picMkLst>
            <pc:docMk/>
            <pc:sldMk cId="1616362392" sldId="424"/>
            <ac:picMk id="3" creationId="{60C82C62-0C20-40B5-8B77-15C65E63B137}"/>
          </ac:picMkLst>
        </pc:picChg>
        <pc:picChg chg="mod">
          <ac:chgData name="Carlos Rodriguez" userId="c4388862-3c62-4182-95fa-9b61ff44c8f3" providerId="ADAL" clId="{8485C8CD-DA55-447F-8375-15FED9896E89}" dt="2022-02-16T18:15:29.556" v="1600" actId="1076"/>
          <ac:picMkLst>
            <pc:docMk/>
            <pc:sldMk cId="1616362392" sldId="424"/>
            <ac:picMk id="4" creationId="{00000000-0000-0000-0000-000000000000}"/>
          </ac:picMkLst>
        </pc:picChg>
      </pc:sldChg>
      <pc:sldChg chg="delSp modSp del mod delAnim">
        <pc:chgData name="Carlos Rodriguez" userId="c4388862-3c62-4182-95fa-9b61ff44c8f3" providerId="ADAL" clId="{8485C8CD-DA55-447F-8375-15FED9896E89}" dt="2022-02-16T18:16:03.525" v="1608" actId="47"/>
        <pc:sldMkLst>
          <pc:docMk/>
          <pc:sldMk cId="958802270" sldId="425"/>
        </pc:sldMkLst>
        <pc:spChg chg="mod">
          <ac:chgData name="Carlos Rodriguez" userId="c4388862-3c62-4182-95fa-9b61ff44c8f3" providerId="ADAL" clId="{8485C8CD-DA55-447F-8375-15FED9896E89}" dt="2022-02-16T18:15:36.459" v="1601" actId="21"/>
          <ac:spMkLst>
            <pc:docMk/>
            <pc:sldMk cId="958802270" sldId="425"/>
            <ac:spMk id="5" creationId="{00000000-0000-0000-0000-000000000000}"/>
          </ac:spMkLst>
        </pc:spChg>
        <pc:picChg chg="del">
          <ac:chgData name="Carlos Rodriguez" userId="c4388862-3c62-4182-95fa-9b61ff44c8f3" providerId="ADAL" clId="{8485C8CD-DA55-447F-8375-15FED9896E89}" dt="2022-02-16T18:15:54.897" v="1605" actId="21"/>
          <ac:picMkLst>
            <pc:docMk/>
            <pc:sldMk cId="958802270" sldId="425"/>
            <ac:picMk id="6" creationId="{00000000-0000-0000-0000-000000000000}"/>
          </ac:picMkLst>
        </pc:picChg>
      </pc:sldChg>
      <pc:sldChg chg="addSp modSp mod modAnim">
        <pc:chgData name="Carlos Rodriguez" userId="c4388862-3c62-4182-95fa-9b61ff44c8f3" providerId="ADAL" clId="{8485C8CD-DA55-447F-8375-15FED9896E89}" dt="2022-02-16T18:18:03.849" v="1631" actId="1076"/>
        <pc:sldMkLst>
          <pc:docMk/>
          <pc:sldMk cId="442141288" sldId="426"/>
        </pc:sldMkLst>
        <pc:spChg chg="mod">
          <ac:chgData name="Carlos Rodriguez" userId="c4388862-3c62-4182-95fa-9b61ff44c8f3" providerId="ADAL" clId="{8485C8CD-DA55-447F-8375-15FED9896E89}" dt="2022-02-16T18:17:22.577" v="1623" actId="6549"/>
          <ac:spMkLst>
            <pc:docMk/>
            <pc:sldMk cId="442141288" sldId="426"/>
            <ac:spMk id="4" creationId="{00000000-0000-0000-0000-000000000000}"/>
          </ac:spMkLst>
        </pc:spChg>
        <pc:picChg chg="add mod">
          <ac:chgData name="Carlos Rodriguez" userId="c4388862-3c62-4182-95fa-9b61ff44c8f3" providerId="ADAL" clId="{8485C8CD-DA55-447F-8375-15FED9896E89}" dt="2022-02-16T18:18:03.849" v="1631" actId="1076"/>
          <ac:picMkLst>
            <pc:docMk/>
            <pc:sldMk cId="442141288" sldId="426"/>
            <ac:picMk id="3" creationId="{08B5C8B5-0A8E-4E38-9F73-36637025A07A}"/>
          </ac:picMkLst>
        </pc:picChg>
        <pc:picChg chg="mod">
          <ac:chgData name="Carlos Rodriguez" userId="c4388862-3c62-4182-95fa-9b61ff44c8f3" providerId="ADAL" clId="{8485C8CD-DA55-447F-8375-15FED9896E89}" dt="2022-02-16T18:17:59.771" v="1629" actId="1076"/>
          <ac:picMkLst>
            <pc:docMk/>
            <pc:sldMk cId="442141288" sldId="426"/>
            <ac:picMk id="5" creationId="{00000000-0000-0000-0000-000000000000}"/>
          </ac:picMkLst>
        </pc:picChg>
      </pc:sldChg>
      <pc:sldChg chg="delSp modSp del mod delAnim">
        <pc:chgData name="Carlos Rodriguez" userId="c4388862-3c62-4182-95fa-9b61ff44c8f3" providerId="ADAL" clId="{8485C8CD-DA55-447F-8375-15FED9896E89}" dt="2022-02-16T18:18:08.428" v="1632" actId="47"/>
        <pc:sldMkLst>
          <pc:docMk/>
          <pc:sldMk cId="98743392" sldId="427"/>
        </pc:sldMkLst>
        <pc:spChg chg="mod">
          <ac:chgData name="Carlos Rodriguez" userId="c4388862-3c62-4182-95fa-9b61ff44c8f3" providerId="ADAL" clId="{8485C8CD-DA55-447F-8375-15FED9896E89}" dt="2022-02-16T18:16:44.081" v="1611" actId="21"/>
          <ac:spMkLst>
            <pc:docMk/>
            <pc:sldMk cId="98743392" sldId="427"/>
            <ac:spMk id="5" creationId="{00000000-0000-0000-0000-000000000000}"/>
          </ac:spMkLst>
        </pc:spChg>
        <pc:picChg chg="del">
          <ac:chgData name="Carlos Rodriguez" userId="c4388862-3c62-4182-95fa-9b61ff44c8f3" providerId="ADAL" clId="{8485C8CD-DA55-447F-8375-15FED9896E89}" dt="2022-02-16T18:17:45.130" v="1624" actId="21"/>
          <ac:picMkLst>
            <pc:docMk/>
            <pc:sldMk cId="98743392" sldId="427"/>
            <ac:picMk id="7" creationId="{00000000-0000-0000-0000-000000000000}"/>
          </ac:picMkLst>
        </pc:picChg>
      </pc:sldChg>
      <pc:sldChg chg="addSp modSp mod">
        <pc:chgData name="Carlos Rodriguez" userId="c4388862-3c62-4182-95fa-9b61ff44c8f3" providerId="ADAL" clId="{8485C8CD-DA55-447F-8375-15FED9896E89}" dt="2022-02-16T19:44:48.574" v="2710" actId="1036"/>
        <pc:sldMkLst>
          <pc:docMk/>
          <pc:sldMk cId="3739036977" sldId="428"/>
        </pc:sldMkLst>
        <pc:spChg chg="mod">
          <ac:chgData name="Carlos Rodriguez" userId="c4388862-3c62-4182-95fa-9b61ff44c8f3" providerId="ADAL" clId="{8485C8CD-DA55-447F-8375-15FED9896E89}" dt="2022-02-16T19:44:42.409" v="2704" actId="6549"/>
          <ac:spMkLst>
            <pc:docMk/>
            <pc:sldMk cId="3739036977" sldId="428"/>
            <ac:spMk id="5" creationId="{00000000-0000-0000-0000-000000000000}"/>
          </ac:spMkLst>
        </pc:spChg>
        <pc:picChg chg="add mod">
          <ac:chgData name="Carlos Rodriguez" userId="c4388862-3c62-4182-95fa-9b61ff44c8f3" providerId="ADAL" clId="{8485C8CD-DA55-447F-8375-15FED9896E89}" dt="2022-02-16T19:44:45.703" v="2708" actId="1036"/>
          <ac:picMkLst>
            <pc:docMk/>
            <pc:sldMk cId="3739036977" sldId="428"/>
            <ac:picMk id="3" creationId="{734A8521-88D6-43DF-B29C-CB181B4E575D}"/>
          </ac:picMkLst>
        </pc:picChg>
        <pc:picChg chg="mod">
          <ac:chgData name="Carlos Rodriguez" userId="c4388862-3c62-4182-95fa-9b61ff44c8f3" providerId="ADAL" clId="{8485C8CD-DA55-447F-8375-15FED9896E89}" dt="2022-02-16T19:44:48.574" v="2710" actId="1036"/>
          <ac:picMkLst>
            <pc:docMk/>
            <pc:sldMk cId="3739036977" sldId="428"/>
            <ac:picMk id="4" creationId="{00000000-0000-0000-0000-000000000000}"/>
          </ac:picMkLst>
        </pc:picChg>
      </pc:sldChg>
      <pc:sldChg chg="delSp modSp del mod delAnim">
        <pc:chgData name="Carlos Rodriguez" userId="c4388862-3c62-4182-95fa-9b61ff44c8f3" providerId="ADAL" clId="{8485C8CD-DA55-447F-8375-15FED9896E89}" dt="2022-02-16T19:44:52.705" v="2711" actId="47"/>
        <pc:sldMkLst>
          <pc:docMk/>
          <pc:sldMk cId="2040444631" sldId="429"/>
        </pc:sldMkLst>
        <pc:spChg chg="mod">
          <ac:chgData name="Carlos Rodriguez" userId="c4388862-3c62-4182-95fa-9b61ff44c8f3" providerId="ADAL" clId="{8485C8CD-DA55-447F-8375-15FED9896E89}" dt="2022-02-16T19:44:17.284" v="2690" actId="21"/>
          <ac:spMkLst>
            <pc:docMk/>
            <pc:sldMk cId="2040444631" sldId="429"/>
            <ac:spMk id="5" creationId="{00000000-0000-0000-0000-000000000000}"/>
          </ac:spMkLst>
        </pc:spChg>
        <pc:picChg chg="del mod">
          <ac:chgData name="Carlos Rodriguez" userId="c4388862-3c62-4182-95fa-9b61ff44c8f3" providerId="ADAL" clId="{8485C8CD-DA55-447F-8375-15FED9896E89}" dt="2022-02-16T19:44:28.942" v="2699" actId="21"/>
          <ac:picMkLst>
            <pc:docMk/>
            <pc:sldMk cId="2040444631" sldId="429"/>
            <ac:picMk id="3" creationId="{00000000-0000-0000-0000-000000000000}"/>
          </ac:picMkLst>
        </pc:picChg>
      </pc:sldChg>
      <pc:sldChg chg="modSp mod">
        <pc:chgData name="Carlos Rodriguez" userId="c4388862-3c62-4182-95fa-9b61ff44c8f3" providerId="ADAL" clId="{8485C8CD-DA55-447F-8375-15FED9896E89}" dt="2022-02-16T18:18:22.792" v="1635" actId="1076"/>
        <pc:sldMkLst>
          <pc:docMk/>
          <pc:sldMk cId="3266205635" sldId="430"/>
        </pc:sldMkLst>
        <pc:picChg chg="mod">
          <ac:chgData name="Carlos Rodriguez" userId="c4388862-3c62-4182-95fa-9b61ff44c8f3" providerId="ADAL" clId="{8485C8CD-DA55-447F-8375-15FED9896E89}" dt="2022-02-16T18:18:20.372" v="1634" actId="1076"/>
          <ac:picMkLst>
            <pc:docMk/>
            <pc:sldMk cId="3266205635" sldId="430"/>
            <ac:picMk id="4" creationId="{00000000-0000-0000-0000-000000000000}"/>
          </ac:picMkLst>
        </pc:picChg>
        <pc:picChg chg="mod">
          <ac:chgData name="Carlos Rodriguez" userId="c4388862-3c62-4182-95fa-9b61ff44c8f3" providerId="ADAL" clId="{8485C8CD-DA55-447F-8375-15FED9896E89}" dt="2022-02-16T18:18:22.792" v="1635" actId="1076"/>
          <ac:picMkLst>
            <pc:docMk/>
            <pc:sldMk cId="3266205635" sldId="430"/>
            <ac:picMk id="8" creationId="{00000000-0000-0000-0000-000000000000}"/>
          </ac:picMkLst>
        </pc:picChg>
        <pc:picChg chg="mod">
          <ac:chgData name="Carlos Rodriguez" userId="c4388862-3c62-4182-95fa-9b61ff44c8f3" providerId="ADAL" clId="{8485C8CD-DA55-447F-8375-15FED9896E89}" dt="2022-02-16T18:18:18.799" v="1633" actId="1076"/>
          <ac:picMkLst>
            <pc:docMk/>
            <pc:sldMk cId="3266205635" sldId="430"/>
            <ac:picMk id="1026" creationId="{00000000-0000-0000-0000-000000000000}"/>
          </ac:picMkLst>
        </pc:picChg>
      </pc:sldChg>
      <pc:sldChg chg="modSp del mod">
        <pc:chgData name="Carlos Rodriguez" userId="c4388862-3c62-4182-95fa-9b61ff44c8f3" providerId="ADAL" clId="{8485C8CD-DA55-447F-8375-15FED9896E89}" dt="2022-02-16T19:54:32.493" v="2886" actId="47"/>
        <pc:sldMkLst>
          <pc:docMk/>
          <pc:sldMk cId="3952292025" sldId="431"/>
        </pc:sldMkLst>
        <pc:spChg chg="mod">
          <ac:chgData name="Carlos Rodriguez" userId="c4388862-3c62-4182-95fa-9b61ff44c8f3" providerId="ADAL" clId="{8485C8CD-DA55-447F-8375-15FED9896E89}" dt="2022-02-16T19:52:23.968" v="2847" actId="21"/>
          <ac:spMkLst>
            <pc:docMk/>
            <pc:sldMk cId="3952292025" sldId="431"/>
            <ac:spMk id="4" creationId="{00000000-0000-0000-0000-000000000000}"/>
          </ac:spMkLst>
        </pc:spChg>
      </pc:sldChg>
      <pc:sldChg chg="modSp mod">
        <pc:chgData name="Carlos Rodriguez" userId="c4388862-3c62-4182-95fa-9b61ff44c8f3" providerId="ADAL" clId="{8485C8CD-DA55-447F-8375-15FED9896E89}" dt="2022-02-16T19:45:21.432" v="2714" actId="1076"/>
        <pc:sldMkLst>
          <pc:docMk/>
          <pc:sldMk cId="3895917158" sldId="432"/>
        </pc:sldMkLst>
        <pc:picChg chg="mod">
          <ac:chgData name="Carlos Rodriguez" userId="c4388862-3c62-4182-95fa-9b61ff44c8f3" providerId="ADAL" clId="{8485C8CD-DA55-447F-8375-15FED9896E89}" dt="2022-02-16T19:45:21.432" v="2714" actId="1076"/>
          <ac:picMkLst>
            <pc:docMk/>
            <pc:sldMk cId="3895917158" sldId="432"/>
            <ac:picMk id="9" creationId="{00000000-0000-0000-0000-000000000000}"/>
          </ac:picMkLst>
        </pc:picChg>
      </pc:sldChg>
      <pc:sldChg chg="modSp mod">
        <pc:chgData name="Carlos Rodriguez" userId="c4388862-3c62-4182-95fa-9b61ff44c8f3" providerId="ADAL" clId="{8485C8CD-DA55-447F-8375-15FED9896E89}" dt="2022-02-16T18:18:35.591" v="1636" actId="1076"/>
        <pc:sldMkLst>
          <pc:docMk/>
          <pc:sldMk cId="1736205288" sldId="433"/>
        </pc:sldMkLst>
        <pc:picChg chg="mod">
          <ac:chgData name="Carlos Rodriguez" userId="c4388862-3c62-4182-95fa-9b61ff44c8f3" providerId="ADAL" clId="{8485C8CD-DA55-447F-8375-15FED9896E89}" dt="2022-02-16T18:18:35.591" v="1636" actId="1076"/>
          <ac:picMkLst>
            <pc:docMk/>
            <pc:sldMk cId="1736205288" sldId="433"/>
            <ac:picMk id="9" creationId="{00000000-0000-0000-0000-000000000000}"/>
          </ac:picMkLst>
        </pc:picChg>
      </pc:sldChg>
      <pc:sldChg chg="modSp modAnim">
        <pc:chgData name="Carlos Rodriguez" userId="c4388862-3c62-4182-95fa-9b61ff44c8f3" providerId="ADAL" clId="{8485C8CD-DA55-447F-8375-15FED9896E89}" dt="2022-02-16T19:54:18.263" v="2884" actId="6549"/>
        <pc:sldMkLst>
          <pc:docMk/>
          <pc:sldMk cId="642367995" sldId="434"/>
        </pc:sldMkLst>
        <pc:spChg chg="mod">
          <ac:chgData name="Carlos Rodriguez" userId="c4388862-3c62-4182-95fa-9b61ff44c8f3" providerId="ADAL" clId="{8485C8CD-DA55-447F-8375-15FED9896E89}" dt="2022-02-16T19:54:18.263" v="2884" actId="6549"/>
          <ac:spMkLst>
            <pc:docMk/>
            <pc:sldMk cId="642367995" sldId="434"/>
            <ac:spMk id="3" creationId="{00000000-0000-0000-0000-000000000000}"/>
          </ac:spMkLst>
        </pc:spChg>
      </pc:sldChg>
      <pc:sldChg chg="modSp del mod modAnim">
        <pc:chgData name="Carlos Rodriguez" userId="c4388862-3c62-4182-95fa-9b61ff44c8f3" providerId="ADAL" clId="{8485C8CD-DA55-447F-8375-15FED9896E89}" dt="2022-02-16T19:54:26.603" v="2885" actId="47"/>
        <pc:sldMkLst>
          <pc:docMk/>
          <pc:sldMk cId="3229008041" sldId="435"/>
        </pc:sldMkLst>
        <pc:spChg chg="mod">
          <ac:chgData name="Carlos Rodriguez" userId="c4388862-3c62-4182-95fa-9b61ff44c8f3" providerId="ADAL" clId="{8485C8CD-DA55-447F-8375-15FED9896E89}" dt="2022-02-16T19:47:50.079" v="2724" actId="21"/>
          <ac:spMkLst>
            <pc:docMk/>
            <pc:sldMk cId="3229008041" sldId="435"/>
            <ac:spMk id="5" creationId="{00000000-0000-0000-0000-000000000000}"/>
          </ac:spMkLst>
        </pc:spChg>
      </pc:sldChg>
      <pc:sldChg chg="modSp del mod">
        <pc:chgData name="Carlos Rodriguez" userId="c4388862-3c62-4182-95fa-9b61ff44c8f3" providerId="ADAL" clId="{8485C8CD-DA55-447F-8375-15FED9896E89}" dt="2022-02-16T19:46:47.917" v="2721" actId="47"/>
        <pc:sldMkLst>
          <pc:docMk/>
          <pc:sldMk cId="1611620133" sldId="436"/>
        </pc:sldMkLst>
        <pc:spChg chg="mod">
          <ac:chgData name="Carlos Rodriguez" userId="c4388862-3c62-4182-95fa-9b61ff44c8f3" providerId="ADAL" clId="{8485C8CD-DA55-447F-8375-15FED9896E89}" dt="2022-02-16T19:45:52.943" v="2715" actId="21"/>
          <ac:spMkLst>
            <pc:docMk/>
            <pc:sldMk cId="1611620133" sldId="436"/>
            <ac:spMk id="5" creationId="{00000000-0000-0000-0000-000000000000}"/>
          </ac:spMkLst>
        </pc:spChg>
      </pc:sldChg>
      <pc:sldChg chg="modSp mod">
        <pc:chgData name="Carlos Rodriguez" userId="c4388862-3c62-4182-95fa-9b61ff44c8f3" providerId="ADAL" clId="{8485C8CD-DA55-447F-8375-15FED9896E89}" dt="2022-02-16T19:56:03.007" v="2902" actId="20577"/>
        <pc:sldMkLst>
          <pc:docMk/>
          <pc:sldMk cId="3337308064" sldId="438"/>
        </pc:sldMkLst>
        <pc:spChg chg="mod">
          <ac:chgData name="Carlos Rodriguez" userId="c4388862-3c62-4182-95fa-9b61ff44c8f3" providerId="ADAL" clId="{8485C8CD-DA55-447F-8375-15FED9896E89}" dt="2022-02-16T19:56:03.007" v="2902" actId="20577"/>
          <ac:spMkLst>
            <pc:docMk/>
            <pc:sldMk cId="3337308064" sldId="438"/>
            <ac:spMk id="47107" creationId="{00000000-0000-0000-0000-000000000000}"/>
          </ac:spMkLst>
        </pc:spChg>
      </pc:sldChg>
      <pc:sldChg chg="modSp del mod">
        <pc:chgData name="Carlos Rodriguez" userId="c4388862-3c62-4182-95fa-9b61ff44c8f3" providerId="ADAL" clId="{8485C8CD-DA55-447F-8375-15FED9896E89}" dt="2022-02-16T18:42:04.886" v="1743" actId="47"/>
        <pc:sldMkLst>
          <pc:docMk/>
          <pc:sldMk cId="2025152102" sldId="439"/>
        </pc:sldMkLst>
        <pc:picChg chg="mod">
          <ac:chgData name="Carlos Rodriguez" userId="c4388862-3c62-4182-95fa-9b61ff44c8f3" providerId="ADAL" clId="{8485C8CD-DA55-447F-8375-15FED9896E89}" dt="2022-02-16T18:19:30.964" v="1637" actId="1076"/>
          <ac:picMkLst>
            <pc:docMk/>
            <pc:sldMk cId="2025152102" sldId="439"/>
            <ac:picMk id="175108" creationId="{00000000-0000-0000-0000-000000000000}"/>
          </ac:picMkLst>
        </pc:picChg>
      </pc:sldChg>
      <pc:sldChg chg="modSp del mod">
        <pc:chgData name="Carlos Rodriguez" userId="c4388862-3c62-4182-95fa-9b61ff44c8f3" providerId="ADAL" clId="{8485C8CD-DA55-447F-8375-15FED9896E89}" dt="2022-02-16T18:30:29.873" v="1684" actId="47"/>
        <pc:sldMkLst>
          <pc:docMk/>
          <pc:sldMk cId="1863396378" sldId="440"/>
        </pc:sldMkLst>
        <pc:spChg chg="mod">
          <ac:chgData name="Carlos Rodriguez" userId="c4388862-3c62-4182-95fa-9b61ff44c8f3" providerId="ADAL" clId="{8485C8CD-DA55-447F-8375-15FED9896E89}" dt="2022-02-16T18:29:09.978" v="1662" actId="21"/>
          <ac:spMkLst>
            <pc:docMk/>
            <pc:sldMk cId="1863396378" sldId="440"/>
            <ac:spMk id="49155" creationId="{00000000-0000-0000-0000-000000000000}"/>
          </ac:spMkLst>
        </pc:spChg>
      </pc:sldChg>
      <pc:sldChg chg="modSp del mod">
        <pc:chgData name="Carlos Rodriguez" userId="c4388862-3c62-4182-95fa-9b61ff44c8f3" providerId="ADAL" clId="{8485C8CD-DA55-447F-8375-15FED9896E89}" dt="2022-02-16T18:42:14.900" v="1744" actId="47"/>
        <pc:sldMkLst>
          <pc:docMk/>
          <pc:sldMk cId="1991757513" sldId="441"/>
        </pc:sldMkLst>
        <pc:spChg chg="mod">
          <ac:chgData name="Carlos Rodriguez" userId="c4388862-3c62-4182-95fa-9b61ff44c8f3" providerId="ADAL" clId="{8485C8CD-DA55-447F-8375-15FED9896E89}" dt="2022-02-16T18:30:37.069" v="1685" actId="21"/>
          <ac:spMkLst>
            <pc:docMk/>
            <pc:sldMk cId="1991757513" sldId="441"/>
            <ac:spMk id="175107" creationId="{00000000-0000-0000-0000-000000000000}"/>
          </ac:spMkLst>
        </pc:spChg>
      </pc:sldChg>
      <pc:sldChg chg="del">
        <pc:chgData name="Carlos Rodriguez" userId="c4388862-3c62-4182-95fa-9b61ff44c8f3" providerId="ADAL" clId="{8485C8CD-DA55-447F-8375-15FED9896E89}" dt="2022-02-16T18:42:19.916" v="1745" actId="47"/>
        <pc:sldMkLst>
          <pc:docMk/>
          <pc:sldMk cId="4131831783" sldId="442"/>
        </pc:sldMkLst>
      </pc:sldChg>
      <pc:sldChg chg="del">
        <pc:chgData name="Carlos Rodriguez" userId="c4388862-3c62-4182-95fa-9b61ff44c8f3" providerId="ADAL" clId="{8485C8CD-DA55-447F-8375-15FED9896E89}" dt="2022-02-16T18:42:25.548" v="1746" actId="47"/>
        <pc:sldMkLst>
          <pc:docMk/>
          <pc:sldMk cId="2664798508" sldId="443"/>
        </pc:sldMkLst>
      </pc:sldChg>
      <pc:sldChg chg="modSp mod">
        <pc:chgData name="Carlos Rodriguez" userId="c4388862-3c62-4182-95fa-9b61ff44c8f3" providerId="ADAL" clId="{8485C8CD-DA55-447F-8375-15FED9896E89}" dt="2022-02-16T18:51:31.941" v="1960" actId="20577"/>
        <pc:sldMkLst>
          <pc:docMk/>
          <pc:sldMk cId="2152875614" sldId="444"/>
        </pc:sldMkLst>
        <pc:graphicFrameChg chg="modGraphic">
          <ac:chgData name="Carlos Rodriguez" userId="c4388862-3c62-4182-95fa-9b61ff44c8f3" providerId="ADAL" clId="{8485C8CD-DA55-447F-8375-15FED9896E89}" dt="2022-02-16T18:51:31.941" v="1960" actId="20577"/>
          <ac:graphicFrameMkLst>
            <pc:docMk/>
            <pc:sldMk cId="2152875614" sldId="444"/>
            <ac:graphicFrameMk id="227452" creationId="{00000000-0000-0000-0000-000000000000}"/>
          </ac:graphicFrameMkLst>
        </pc:graphicFrameChg>
      </pc:sldChg>
      <pc:sldChg chg="modSp del mod">
        <pc:chgData name="Carlos Rodriguez" userId="c4388862-3c62-4182-95fa-9b61ff44c8f3" providerId="ADAL" clId="{8485C8CD-DA55-447F-8375-15FED9896E89}" dt="2022-02-16T18:51:17.473" v="1958" actId="47"/>
        <pc:sldMkLst>
          <pc:docMk/>
          <pc:sldMk cId="3380412393" sldId="445"/>
        </pc:sldMkLst>
        <pc:spChg chg="mod">
          <ac:chgData name="Carlos Rodriguez" userId="c4388862-3c62-4182-95fa-9b61ff44c8f3" providerId="ADAL" clId="{8485C8CD-DA55-447F-8375-15FED9896E89}" dt="2022-02-16T18:43:43.408" v="1754" actId="21"/>
          <ac:spMkLst>
            <pc:docMk/>
            <pc:sldMk cId="3380412393" sldId="445"/>
            <ac:spMk id="180227" creationId="{00000000-0000-0000-0000-000000000000}"/>
          </ac:spMkLst>
        </pc:spChg>
      </pc:sldChg>
      <pc:sldChg chg="modSp del mod">
        <pc:chgData name="Carlos Rodriguez" userId="c4388862-3c62-4182-95fa-9b61ff44c8f3" providerId="ADAL" clId="{8485C8CD-DA55-447F-8375-15FED9896E89}" dt="2022-02-16T18:45:54.723" v="1781" actId="47"/>
        <pc:sldMkLst>
          <pc:docMk/>
          <pc:sldMk cId="3723466232" sldId="446"/>
        </pc:sldMkLst>
        <pc:spChg chg="mod">
          <ac:chgData name="Carlos Rodriguez" userId="c4388862-3c62-4182-95fa-9b61ff44c8f3" providerId="ADAL" clId="{8485C8CD-DA55-447F-8375-15FED9896E89}" dt="2022-02-16T18:45:23.772" v="1778" actId="21"/>
          <ac:spMkLst>
            <pc:docMk/>
            <pc:sldMk cId="3723466232" sldId="446"/>
            <ac:spMk id="181251" creationId="{00000000-0000-0000-0000-000000000000}"/>
          </ac:spMkLst>
        </pc:spChg>
      </pc:sldChg>
      <pc:sldChg chg="modSp del mod">
        <pc:chgData name="Carlos Rodriguez" userId="c4388862-3c62-4182-95fa-9b61ff44c8f3" providerId="ADAL" clId="{8485C8CD-DA55-447F-8375-15FED9896E89}" dt="2022-02-16T18:52:15.237" v="1961" actId="47"/>
        <pc:sldMkLst>
          <pc:docMk/>
          <pc:sldMk cId="704956228" sldId="447"/>
        </pc:sldMkLst>
        <pc:spChg chg="mod">
          <ac:chgData name="Carlos Rodriguez" userId="c4388862-3c62-4182-95fa-9b61ff44c8f3" providerId="ADAL" clId="{8485C8CD-DA55-447F-8375-15FED9896E89}" dt="2022-02-16T18:46:09.187" v="1782" actId="21"/>
          <ac:spMkLst>
            <pc:docMk/>
            <pc:sldMk cId="704956228" sldId="447"/>
            <ac:spMk id="182275" creationId="{00000000-0000-0000-0000-000000000000}"/>
          </ac:spMkLst>
        </pc:spChg>
      </pc:sldChg>
      <pc:sldChg chg="modSp mod">
        <pc:chgData name="Carlos Rodriguez" userId="c4388862-3c62-4182-95fa-9b61ff44c8f3" providerId="ADAL" clId="{8485C8CD-DA55-447F-8375-15FED9896E89}" dt="2022-02-16T19:28:50.709" v="2346" actId="21"/>
        <pc:sldMkLst>
          <pc:docMk/>
          <pc:sldMk cId="3332468212" sldId="448"/>
        </pc:sldMkLst>
        <pc:spChg chg="mod">
          <ac:chgData name="Carlos Rodriguez" userId="c4388862-3c62-4182-95fa-9b61ff44c8f3" providerId="ADAL" clId="{8485C8CD-DA55-447F-8375-15FED9896E89}" dt="2022-02-16T19:28:50.709" v="2346" actId="21"/>
          <ac:spMkLst>
            <pc:docMk/>
            <pc:sldMk cId="3332468212" sldId="448"/>
            <ac:spMk id="3" creationId="{00000000-0000-0000-0000-000000000000}"/>
          </ac:spMkLst>
        </pc:spChg>
      </pc:sldChg>
      <pc:sldChg chg="del">
        <pc:chgData name="Carlos Rodriguez" userId="c4388862-3c62-4182-95fa-9b61ff44c8f3" providerId="ADAL" clId="{8485C8CD-DA55-447F-8375-15FED9896E89}" dt="2022-02-16T18:52:38.051" v="1963" actId="47"/>
        <pc:sldMkLst>
          <pc:docMk/>
          <pc:sldMk cId="967585819" sldId="449"/>
        </pc:sldMkLst>
      </pc:sldChg>
      <pc:sldChg chg="modSp mod modAnim">
        <pc:chgData name="Carlos Rodriguez" userId="c4388862-3c62-4182-95fa-9b61ff44c8f3" providerId="ADAL" clId="{8485C8CD-DA55-447F-8375-15FED9896E89}" dt="2022-02-16T19:01:17.289" v="2097" actId="14100"/>
        <pc:sldMkLst>
          <pc:docMk/>
          <pc:sldMk cId="2419935431" sldId="450"/>
        </pc:sldMkLst>
        <pc:spChg chg="mod">
          <ac:chgData name="Carlos Rodriguez" userId="c4388862-3c62-4182-95fa-9b61ff44c8f3" providerId="ADAL" clId="{8485C8CD-DA55-447F-8375-15FED9896E89}" dt="2022-02-16T19:01:17.289" v="2097" actId="14100"/>
          <ac:spMkLst>
            <pc:docMk/>
            <pc:sldMk cId="2419935431" sldId="450"/>
            <ac:spMk id="3" creationId="{00000000-0000-0000-0000-000000000000}"/>
          </ac:spMkLst>
        </pc:spChg>
      </pc:sldChg>
      <pc:sldChg chg="del">
        <pc:chgData name="Carlos Rodriguez" userId="c4388862-3c62-4182-95fa-9b61ff44c8f3" providerId="ADAL" clId="{8485C8CD-DA55-447F-8375-15FED9896E89}" dt="2022-02-16T18:52:33.476" v="1962" actId="47"/>
        <pc:sldMkLst>
          <pc:docMk/>
          <pc:sldMk cId="4089194024" sldId="451"/>
        </pc:sldMkLst>
      </pc:sldChg>
      <pc:sldChg chg="modSp del mod modAnim">
        <pc:chgData name="Carlos Rodriguez" userId="c4388862-3c62-4182-95fa-9b61ff44c8f3" providerId="ADAL" clId="{8485C8CD-DA55-447F-8375-15FED9896E89}" dt="2022-02-16T19:01:26.129" v="2098" actId="47"/>
        <pc:sldMkLst>
          <pc:docMk/>
          <pc:sldMk cId="79435561" sldId="452"/>
        </pc:sldMkLst>
        <pc:spChg chg="mod">
          <ac:chgData name="Carlos Rodriguez" userId="c4388862-3c62-4182-95fa-9b61ff44c8f3" providerId="ADAL" clId="{8485C8CD-DA55-447F-8375-15FED9896E89}" dt="2022-02-16T19:01:02.077" v="2093" actId="21"/>
          <ac:spMkLst>
            <pc:docMk/>
            <pc:sldMk cId="79435561" sldId="452"/>
            <ac:spMk id="3" creationId="{00000000-0000-0000-0000-000000000000}"/>
          </ac:spMkLst>
        </pc:spChg>
      </pc:sldChg>
      <pc:sldChg chg="delSp modSp del mod">
        <pc:chgData name="Carlos Rodriguez" userId="c4388862-3c62-4182-95fa-9b61ff44c8f3" providerId="ADAL" clId="{8485C8CD-DA55-447F-8375-15FED9896E89}" dt="2022-02-16T18:56:31.647" v="1988" actId="47"/>
        <pc:sldMkLst>
          <pc:docMk/>
          <pc:sldMk cId="2806878066" sldId="453"/>
        </pc:sldMkLst>
        <pc:spChg chg="mod">
          <ac:chgData name="Carlos Rodriguez" userId="c4388862-3c62-4182-95fa-9b61ff44c8f3" providerId="ADAL" clId="{8485C8CD-DA55-447F-8375-15FED9896E89}" dt="2022-02-16T18:54:17.486" v="1964" actId="21"/>
          <ac:spMkLst>
            <pc:docMk/>
            <pc:sldMk cId="2806878066" sldId="453"/>
            <ac:spMk id="3" creationId="{00000000-0000-0000-0000-000000000000}"/>
          </ac:spMkLst>
        </pc:spChg>
        <pc:picChg chg="del mod">
          <ac:chgData name="Carlos Rodriguez" userId="c4388862-3c62-4182-95fa-9b61ff44c8f3" providerId="ADAL" clId="{8485C8CD-DA55-447F-8375-15FED9896E89}" dt="2022-02-16T18:56:03.138" v="1975" actId="21"/>
          <ac:picMkLst>
            <pc:docMk/>
            <pc:sldMk cId="2806878066" sldId="453"/>
            <ac:picMk id="4" creationId="{00000000-0000-0000-0000-000000000000}"/>
          </ac:picMkLst>
        </pc:picChg>
      </pc:sldChg>
      <pc:sldChg chg="modSp mod modAnim">
        <pc:chgData name="Carlos Rodriguez" userId="c4388862-3c62-4182-95fa-9b61ff44c8f3" providerId="ADAL" clId="{8485C8CD-DA55-447F-8375-15FED9896E89}" dt="2022-02-16T19:06:01.906" v="2204" actId="6549"/>
        <pc:sldMkLst>
          <pc:docMk/>
          <pc:sldMk cId="2800576908" sldId="454"/>
        </pc:sldMkLst>
        <pc:spChg chg="mod">
          <ac:chgData name="Carlos Rodriguez" userId="c4388862-3c62-4182-95fa-9b61ff44c8f3" providerId="ADAL" clId="{8485C8CD-DA55-447F-8375-15FED9896E89}" dt="2022-02-16T19:06:01.906" v="2204" actId="6549"/>
          <ac:spMkLst>
            <pc:docMk/>
            <pc:sldMk cId="2800576908" sldId="454"/>
            <ac:spMk id="3" creationId="{00000000-0000-0000-0000-000000000000}"/>
          </ac:spMkLst>
        </pc:spChg>
      </pc:sldChg>
      <pc:sldChg chg="addSp modSp mod modAnim">
        <pc:chgData name="Carlos Rodriguez" userId="c4388862-3c62-4182-95fa-9b61ff44c8f3" providerId="ADAL" clId="{8485C8CD-DA55-447F-8375-15FED9896E89}" dt="2022-02-16T18:40:07.095" v="1740" actId="1076"/>
        <pc:sldMkLst>
          <pc:docMk/>
          <pc:sldMk cId="3052069478" sldId="455"/>
        </pc:sldMkLst>
        <pc:spChg chg="mod">
          <ac:chgData name="Carlos Rodriguez" userId="c4388862-3c62-4182-95fa-9b61ff44c8f3" providerId="ADAL" clId="{8485C8CD-DA55-447F-8375-15FED9896E89}" dt="2022-02-16T18:38:41.316" v="1726"/>
          <ac:spMkLst>
            <pc:docMk/>
            <pc:sldMk cId="3052069478" sldId="455"/>
            <ac:spMk id="3" creationId="{00000000-0000-0000-0000-000000000000}"/>
          </ac:spMkLst>
        </pc:spChg>
        <pc:picChg chg="add mod modCrop">
          <ac:chgData name="Carlos Rodriguez" userId="c4388862-3c62-4182-95fa-9b61ff44c8f3" providerId="ADAL" clId="{8485C8CD-DA55-447F-8375-15FED9896E89}" dt="2022-02-16T18:40:01.702" v="1739" actId="1076"/>
          <ac:picMkLst>
            <pc:docMk/>
            <pc:sldMk cId="3052069478" sldId="455"/>
            <ac:picMk id="4" creationId="{EDEADABF-12DC-42F3-8BF9-D47E6B436524}"/>
          </ac:picMkLst>
        </pc:picChg>
        <pc:picChg chg="add mod modCrop">
          <ac:chgData name="Carlos Rodriguez" userId="c4388862-3c62-4182-95fa-9b61ff44c8f3" providerId="ADAL" clId="{8485C8CD-DA55-447F-8375-15FED9896E89}" dt="2022-02-16T18:40:07.095" v="1740" actId="1076"/>
          <ac:picMkLst>
            <pc:docMk/>
            <pc:sldMk cId="3052069478" sldId="455"/>
            <ac:picMk id="5" creationId="{A3C3E2CE-56ED-4200-89AE-41A3DBD94D9B}"/>
          </ac:picMkLst>
        </pc:picChg>
      </pc:sldChg>
      <pc:sldChg chg="modSp">
        <pc:chgData name="Carlos Rodriguez" userId="c4388862-3c62-4182-95fa-9b61ff44c8f3" providerId="ADAL" clId="{8485C8CD-DA55-447F-8375-15FED9896E89}" dt="2022-02-16T19:10:40.606" v="2252" actId="255"/>
        <pc:sldMkLst>
          <pc:docMk/>
          <pc:sldMk cId="2560485698" sldId="467"/>
        </pc:sldMkLst>
        <pc:spChg chg="mod">
          <ac:chgData name="Carlos Rodriguez" userId="c4388862-3c62-4182-95fa-9b61ff44c8f3" providerId="ADAL" clId="{8485C8CD-DA55-447F-8375-15FED9896E89}" dt="2022-02-16T19:10:40.606" v="2252" actId="255"/>
          <ac:spMkLst>
            <pc:docMk/>
            <pc:sldMk cId="2560485698" sldId="467"/>
            <ac:spMk id="195587" creationId="{00000000-0000-0000-0000-000000000000}"/>
          </ac:spMkLst>
        </pc:spChg>
      </pc:sldChg>
      <pc:sldChg chg="modSp mod">
        <pc:chgData name="Carlos Rodriguez" userId="c4388862-3c62-4182-95fa-9b61ff44c8f3" providerId="ADAL" clId="{8485C8CD-DA55-447F-8375-15FED9896E89}" dt="2022-02-16T19:10:51.453" v="2253" actId="14100"/>
        <pc:sldMkLst>
          <pc:docMk/>
          <pc:sldMk cId="4282508795" sldId="468"/>
        </pc:sldMkLst>
        <pc:picChg chg="mod">
          <ac:chgData name="Carlos Rodriguez" userId="c4388862-3c62-4182-95fa-9b61ff44c8f3" providerId="ADAL" clId="{8485C8CD-DA55-447F-8375-15FED9896E89}" dt="2022-02-16T19:10:51.453" v="2253" actId="14100"/>
          <ac:picMkLst>
            <pc:docMk/>
            <pc:sldMk cId="4282508795" sldId="468"/>
            <ac:picMk id="3" creationId="{00000000-0000-0000-0000-000000000000}"/>
          </ac:picMkLst>
        </pc:picChg>
      </pc:sldChg>
      <pc:sldChg chg="delSp modSp del mod">
        <pc:chgData name="Carlos Rodriguez" userId="c4388862-3c62-4182-95fa-9b61ff44c8f3" providerId="ADAL" clId="{8485C8CD-DA55-447F-8375-15FED9896E89}" dt="2022-02-16T19:17:01.218" v="2282" actId="47"/>
        <pc:sldMkLst>
          <pc:docMk/>
          <pc:sldMk cId="1828359138" sldId="469"/>
        </pc:sldMkLst>
        <pc:spChg chg="mod">
          <ac:chgData name="Carlos Rodriguez" userId="c4388862-3c62-4182-95fa-9b61ff44c8f3" providerId="ADAL" clId="{8485C8CD-DA55-447F-8375-15FED9896E89}" dt="2022-02-16T19:16:52.060" v="2280" actId="21"/>
          <ac:spMkLst>
            <pc:docMk/>
            <pc:sldMk cId="1828359138" sldId="469"/>
            <ac:spMk id="67586" creationId="{00000000-0000-0000-0000-000000000000}"/>
          </ac:spMkLst>
        </pc:spChg>
        <pc:spChg chg="mod">
          <ac:chgData name="Carlos Rodriguez" userId="c4388862-3c62-4182-95fa-9b61ff44c8f3" providerId="ADAL" clId="{8485C8CD-DA55-447F-8375-15FED9896E89}" dt="2022-02-16T19:11:20.918" v="2257" actId="21"/>
          <ac:spMkLst>
            <pc:docMk/>
            <pc:sldMk cId="1828359138" sldId="469"/>
            <ac:spMk id="197635" creationId="{00000000-0000-0000-0000-000000000000}"/>
          </ac:spMkLst>
        </pc:spChg>
        <pc:grpChg chg="del">
          <ac:chgData name="Carlos Rodriguez" userId="c4388862-3c62-4182-95fa-9b61ff44c8f3" providerId="ADAL" clId="{8485C8CD-DA55-447F-8375-15FED9896E89}" dt="2022-02-16T19:15:41.932" v="2260" actId="21"/>
          <ac:grpSpMkLst>
            <pc:docMk/>
            <pc:sldMk cId="1828359138" sldId="469"/>
            <ac:grpSpMk id="67588" creationId="{00000000-0000-0000-0000-000000000000}"/>
          </ac:grpSpMkLst>
        </pc:grpChg>
      </pc:sldChg>
      <pc:sldChg chg="modSp del mod">
        <pc:chgData name="Carlos Rodriguez" userId="c4388862-3c62-4182-95fa-9b61ff44c8f3" providerId="ADAL" clId="{8485C8CD-DA55-447F-8375-15FED9896E89}" dt="2022-02-16T19:24:53.897" v="2320" actId="47"/>
        <pc:sldMkLst>
          <pc:docMk/>
          <pc:sldMk cId="2925892529" sldId="470"/>
        </pc:sldMkLst>
        <pc:picChg chg="mod">
          <ac:chgData name="Carlos Rodriguez" userId="c4388862-3c62-4182-95fa-9b61ff44c8f3" providerId="ADAL" clId="{8485C8CD-DA55-447F-8375-15FED9896E89}" dt="2022-02-16T19:22:59.091" v="2294" actId="1076"/>
          <ac:picMkLst>
            <pc:docMk/>
            <pc:sldMk cId="2925892529" sldId="470"/>
            <ac:picMk id="68612" creationId="{00000000-0000-0000-0000-000000000000}"/>
          </ac:picMkLst>
        </pc:picChg>
      </pc:sldChg>
      <pc:sldChg chg="modSp del mod">
        <pc:chgData name="Carlos Rodriguez" userId="c4388862-3c62-4182-95fa-9b61ff44c8f3" providerId="ADAL" clId="{8485C8CD-DA55-447F-8375-15FED9896E89}" dt="2022-02-16T19:24:58.680" v="2321" actId="47"/>
        <pc:sldMkLst>
          <pc:docMk/>
          <pc:sldMk cId="3900401507" sldId="471"/>
        </pc:sldMkLst>
        <pc:picChg chg="mod">
          <ac:chgData name="Carlos Rodriguez" userId="c4388862-3c62-4182-95fa-9b61ff44c8f3" providerId="ADAL" clId="{8485C8CD-DA55-447F-8375-15FED9896E89}" dt="2022-02-16T19:22:14.837" v="2283" actId="14100"/>
          <ac:picMkLst>
            <pc:docMk/>
            <pc:sldMk cId="3900401507" sldId="471"/>
            <ac:picMk id="69636" creationId="{00000000-0000-0000-0000-000000000000}"/>
          </ac:picMkLst>
        </pc:picChg>
      </pc:sldChg>
      <pc:sldChg chg="modSp del mod">
        <pc:chgData name="Carlos Rodriguez" userId="c4388862-3c62-4182-95fa-9b61ff44c8f3" providerId="ADAL" clId="{8485C8CD-DA55-447F-8375-15FED9896E89}" dt="2022-02-16T19:25:23.652" v="2326" actId="47"/>
        <pc:sldMkLst>
          <pc:docMk/>
          <pc:sldMk cId="4090862370" sldId="472"/>
        </pc:sldMkLst>
        <pc:picChg chg="mod">
          <ac:chgData name="Carlos Rodriguez" userId="c4388862-3c62-4182-95fa-9b61ff44c8f3" providerId="ADAL" clId="{8485C8CD-DA55-447F-8375-15FED9896E89}" dt="2022-02-16T19:22:24.594" v="2285" actId="1076"/>
          <ac:picMkLst>
            <pc:docMk/>
            <pc:sldMk cId="4090862370" sldId="472"/>
            <ac:picMk id="70660" creationId="{00000000-0000-0000-0000-000000000000}"/>
          </ac:picMkLst>
        </pc:picChg>
      </pc:sldChg>
      <pc:sldChg chg="modSp del mod">
        <pc:chgData name="Carlos Rodriguez" userId="c4388862-3c62-4182-95fa-9b61ff44c8f3" providerId="ADAL" clId="{8485C8CD-DA55-447F-8375-15FED9896E89}" dt="2022-02-16T19:26:03.712" v="2331" actId="47"/>
        <pc:sldMkLst>
          <pc:docMk/>
          <pc:sldMk cId="2487839430" sldId="473"/>
        </pc:sldMkLst>
        <pc:picChg chg="mod">
          <ac:chgData name="Carlos Rodriguez" userId="c4388862-3c62-4182-95fa-9b61ff44c8f3" providerId="ADAL" clId="{8485C8CD-DA55-447F-8375-15FED9896E89}" dt="2022-02-16T19:22:30.426" v="2286" actId="14100"/>
          <ac:picMkLst>
            <pc:docMk/>
            <pc:sldMk cId="2487839430" sldId="473"/>
            <ac:picMk id="71684" creationId="{00000000-0000-0000-0000-000000000000}"/>
          </ac:picMkLst>
        </pc:picChg>
      </pc:sldChg>
      <pc:sldChg chg="modSp del mod">
        <pc:chgData name="Carlos Rodriguez" userId="c4388862-3c62-4182-95fa-9b61ff44c8f3" providerId="ADAL" clId="{8485C8CD-DA55-447F-8375-15FED9896E89}" dt="2022-02-16T19:26:34.284" v="2336" actId="47"/>
        <pc:sldMkLst>
          <pc:docMk/>
          <pc:sldMk cId="1140566678" sldId="474"/>
        </pc:sldMkLst>
        <pc:picChg chg="mod">
          <ac:chgData name="Carlos Rodriguez" userId="c4388862-3c62-4182-95fa-9b61ff44c8f3" providerId="ADAL" clId="{8485C8CD-DA55-447F-8375-15FED9896E89}" dt="2022-02-16T19:22:37.145" v="2288" actId="1076"/>
          <ac:picMkLst>
            <pc:docMk/>
            <pc:sldMk cId="1140566678" sldId="474"/>
            <ac:picMk id="72708" creationId="{00000000-0000-0000-0000-000000000000}"/>
          </ac:picMkLst>
        </pc:picChg>
      </pc:sldChg>
      <pc:sldChg chg="modSp del mod">
        <pc:chgData name="Carlos Rodriguez" userId="c4388862-3c62-4182-95fa-9b61ff44c8f3" providerId="ADAL" clId="{8485C8CD-DA55-447F-8375-15FED9896E89}" dt="2022-02-16T19:27:24.928" v="2344" actId="47"/>
        <pc:sldMkLst>
          <pc:docMk/>
          <pc:sldMk cId="3276239793" sldId="475"/>
        </pc:sldMkLst>
        <pc:picChg chg="mod">
          <ac:chgData name="Carlos Rodriguez" userId="c4388862-3c62-4182-95fa-9b61ff44c8f3" providerId="ADAL" clId="{8485C8CD-DA55-447F-8375-15FED9896E89}" dt="2022-02-16T19:22:43.847" v="2290" actId="1076"/>
          <ac:picMkLst>
            <pc:docMk/>
            <pc:sldMk cId="3276239793" sldId="475"/>
            <ac:picMk id="73732" creationId="{00000000-0000-0000-0000-000000000000}"/>
          </ac:picMkLst>
        </pc:picChg>
      </pc:sldChg>
      <pc:sldChg chg="modSp add del mod">
        <pc:chgData name="Carlos Rodriguez" userId="c4388862-3c62-4182-95fa-9b61ff44c8f3" providerId="ADAL" clId="{8485C8CD-DA55-447F-8375-15FED9896E89}" dt="2022-02-16T19:29:01.265" v="2348" actId="47"/>
        <pc:sldMkLst>
          <pc:docMk/>
          <pc:sldMk cId="677827987" sldId="476"/>
        </pc:sldMkLst>
        <pc:picChg chg="mod">
          <ac:chgData name="Carlos Rodriguez" userId="c4388862-3c62-4182-95fa-9b61ff44c8f3" providerId="ADAL" clId="{8485C8CD-DA55-447F-8375-15FED9896E89}" dt="2022-02-16T19:22:51.648" v="2292" actId="1076"/>
          <ac:picMkLst>
            <pc:docMk/>
            <pc:sldMk cId="677827987" sldId="476"/>
            <ac:picMk id="74756" creationId="{00000000-0000-0000-0000-000000000000}"/>
          </ac:picMkLst>
        </pc:picChg>
      </pc:sldChg>
      <pc:sldChg chg="modSp del mod ord modAnim">
        <pc:chgData name="Carlos Rodriguez" userId="c4388862-3c62-4182-95fa-9b61ff44c8f3" providerId="ADAL" clId="{8485C8CD-DA55-447F-8375-15FED9896E89}" dt="2022-02-21T17:48:45.564" v="3929" actId="47"/>
        <pc:sldMkLst>
          <pc:docMk/>
          <pc:sldMk cId="1398735118" sldId="477"/>
        </pc:sldMkLst>
        <pc:spChg chg="mod">
          <ac:chgData name="Carlos Rodriguez" userId="c4388862-3c62-4182-95fa-9b61ff44c8f3" providerId="ADAL" clId="{8485C8CD-DA55-447F-8375-15FED9896E89}" dt="2022-02-21T17:47:38.470" v="3917" actId="6549"/>
          <ac:spMkLst>
            <pc:docMk/>
            <pc:sldMk cId="1398735118" sldId="477"/>
            <ac:spMk id="199683" creationId="{00000000-0000-0000-0000-000000000000}"/>
          </ac:spMkLst>
        </pc:spChg>
      </pc:sldChg>
      <pc:sldChg chg="del ord">
        <pc:chgData name="Carlos Rodriguez" userId="c4388862-3c62-4182-95fa-9b61ff44c8f3" providerId="ADAL" clId="{8485C8CD-DA55-447F-8375-15FED9896E89}" dt="2022-02-21T17:53:53.387" v="4013" actId="47"/>
        <pc:sldMkLst>
          <pc:docMk/>
          <pc:sldMk cId="787444808" sldId="478"/>
        </pc:sldMkLst>
      </pc:sldChg>
      <pc:sldChg chg="modSp del mod ord">
        <pc:chgData name="Carlos Rodriguez" userId="c4388862-3c62-4182-95fa-9b61ff44c8f3" providerId="ADAL" clId="{8485C8CD-DA55-447F-8375-15FED9896E89}" dt="2022-02-21T17:54:58.828" v="4022" actId="47"/>
        <pc:sldMkLst>
          <pc:docMk/>
          <pc:sldMk cId="3990850378" sldId="479"/>
        </pc:sldMkLst>
        <pc:spChg chg="mod">
          <ac:chgData name="Carlos Rodriguez" userId="c4388862-3c62-4182-95fa-9b61ff44c8f3" providerId="ADAL" clId="{8485C8CD-DA55-447F-8375-15FED9896E89}" dt="2022-02-21T17:54:06.970" v="4015" actId="21"/>
          <ac:spMkLst>
            <pc:docMk/>
            <pc:sldMk cId="3990850378" sldId="479"/>
            <ac:spMk id="200707" creationId="{00000000-0000-0000-0000-000000000000}"/>
          </ac:spMkLst>
        </pc:spChg>
      </pc:sldChg>
      <pc:sldChg chg="del ord">
        <pc:chgData name="Carlos Rodriguez" userId="c4388862-3c62-4182-95fa-9b61ff44c8f3" providerId="ADAL" clId="{8485C8CD-DA55-447F-8375-15FED9896E89}" dt="2022-02-21T17:56:56.941" v="4030" actId="47"/>
        <pc:sldMkLst>
          <pc:docMk/>
          <pc:sldMk cId="3443817661" sldId="480"/>
        </pc:sldMkLst>
      </pc:sldChg>
      <pc:sldChg chg="modSp del mod ord">
        <pc:chgData name="Carlos Rodriguez" userId="c4388862-3c62-4182-95fa-9b61ff44c8f3" providerId="ADAL" clId="{8485C8CD-DA55-447F-8375-15FED9896E89}" dt="2022-02-21T18:01:19.343" v="4040" actId="47"/>
        <pc:sldMkLst>
          <pc:docMk/>
          <pc:sldMk cId="4274905529" sldId="481"/>
        </pc:sldMkLst>
        <pc:spChg chg="mod">
          <ac:chgData name="Carlos Rodriguez" userId="c4388862-3c62-4182-95fa-9b61ff44c8f3" providerId="ADAL" clId="{8485C8CD-DA55-447F-8375-15FED9896E89}" dt="2022-02-21T17:56:31.635" v="4029" actId="21"/>
          <ac:spMkLst>
            <pc:docMk/>
            <pc:sldMk cId="4274905529" sldId="481"/>
            <ac:spMk id="204803" creationId="{00000000-0000-0000-0000-000000000000}"/>
          </ac:spMkLst>
        </pc:spChg>
      </pc:sldChg>
      <pc:sldChg chg="del ord">
        <pc:chgData name="Carlos Rodriguez" userId="c4388862-3c62-4182-95fa-9b61ff44c8f3" providerId="ADAL" clId="{8485C8CD-DA55-447F-8375-15FED9896E89}" dt="2022-02-21T18:06:09.766" v="4059" actId="47"/>
        <pc:sldMkLst>
          <pc:docMk/>
          <pc:sldMk cId="196190961" sldId="482"/>
        </pc:sldMkLst>
      </pc:sldChg>
      <pc:sldChg chg="delSp del mod ord">
        <pc:chgData name="Carlos Rodriguez" userId="c4388862-3c62-4182-95fa-9b61ff44c8f3" providerId="ADAL" clId="{8485C8CD-DA55-447F-8375-15FED9896E89}" dt="2022-02-21T18:06:50.899" v="4068" actId="47"/>
        <pc:sldMkLst>
          <pc:docMk/>
          <pc:sldMk cId="2170728195" sldId="483"/>
        </pc:sldMkLst>
        <pc:picChg chg="del">
          <ac:chgData name="Carlos Rodriguez" userId="c4388862-3c62-4182-95fa-9b61ff44c8f3" providerId="ADAL" clId="{8485C8CD-DA55-447F-8375-15FED9896E89}" dt="2022-02-21T18:06:35.827" v="4065" actId="21"/>
          <ac:picMkLst>
            <pc:docMk/>
            <pc:sldMk cId="2170728195" sldId="483"/>
            <ac:picMk id="2" creationId="{00000000-0000-0000-0000-000000000000}"/>
          </ac:picMkLst>
        </pc:picChg>
      </pc:sldChg>
      <pc:sldChg chg="delSp del mod ord">
        <pc:chgData name="Carlos Rodriguez" userId="c4388862-3c62-4182-95fa-9b61ff44c8f3" providerId="ADAL" clId="{8485C8CD-DA55-447F-8375-15FED9896E89}" dt="2022-02-21T18:07:34.070" v="4076" actId="47"/>
        <pc:sldMkLst>
          <pc:docMk/>
          <pc:sldMk cId="451085472" sldId="484"/>
        </pc:sldMkLst>
        <pc:picChg chg="del">
          <ac:chgData name="Carlos Rodriguez" userId="c4388862-3c62-4182-95fa-9b61ff44c8f3" providerId="ADAL" clId="{8485C8CD-DA55-447F-8375-15FED9896E89}" dt="2022-02-21T18:07:23.427" v="4073" actId="21"/>
          <ac:picMkLst>
            <pc:docMk/>
            <pc:sldMk cId="451085472" sldId="484"/>
            <ac:picMk id="3" creationId="{00000000-0000-0000-0000-000000000000}"/>
          </ac:picMkLst>
        </pc:picChg>
      </pc:sldChg>
      <pc:sldChg chg="modSp del mod ord">
        <pc:chgData name="Carlos Rodriguez" userId="c4388862-3c62-4182-95fa-9b61ff44c8f3" providerId="ADAL" clId="{8485C8CD-DA55-447F-8375-15FED9896E89}" dt="2022-02-21T18:08:18.035" v="4082" actId="47"/>
        <pc:sldMkLst>
          <pc:docMk/>
          <pc:sldMk cId="93556952" sldId="485"/>
        </pc:sldMkLst>
        <pc:spChg chg="mod">
          <ac:chgData name="Carlos Rodriguez" userId="c4388862-3c62-4182-95fa-9b61ff44c8f3" providerId="ADAL" clId="{8485C8CD-DA55-447F-8375-15FED9896E89}" dt="2022-02-21T18:07:48.587" v="4077" actId="21"/>
          <ac:spMkLst>
            <pc:docMk/>
            <pc:sldMk cId="93556952" sldId="485"/>
            <ac:spMk id="201731" creationId="{00000000-0000-0000-0000-000000000000}"/>
          </ac:spMkLst>
        </pc:spChg>
      </pc:sldChg>
      <pc:sldChg chg="modSp del mod ord">
        <pc:chgData name="Carlos Rodriguez" userId="c4388862-3c62-4182-95fa-9b61ff44c8f3" providerId="ADAL" clId="{8485C8CD-DA55-447F-8375-15FED9896E89}" dt="2022-02-21T18:08:23.482" v="4083" actId="47"/>
        <pc:sldMkLst>
          <pc:docMk/>
          <pc:sldMk cId="2061547374" sldId="486"/>
        </pc:sldMkLst>
        <pc:spChg chg="mod">
          <ac:chgData name="Carlos Rodriguez" userId="c4388862-3c62-4182-95fa-9b61ff44c8f3" providerId="ADAL" clId="{8485C8CD-DA55-447F-8375-15FED9896E89}" dt="2022-02-21T18:07:58.603" v="4079" actId="21"/>
          <ac:spMkLst>
            <pc:docMk/>
            <pc:sldMk cId="2061547374" sldId="486"/>
            <ac:spMk id="79875" creationId="{00000000-0000-0000-0000-000000000000}"/>
          </ac:spMkLst>
        </pc:spChg>
      </pc:sldChg>
      <pc:sldChg chg="del ord">
        <pc:chgData name="Carlos Rodriguez" userId="c4388862-3c62-4182-95fa-9b61ff44c8f3" providerId="ADAL" clId="{8485C8CD-DA55-447F-8375-15FED9896E89}" dt="2022-02-21T18:15:08.355" v="4128" actId="47"/>
        <pc:sldMkLst>
          <pc:docMk/>
          <pc:sldMk cId="1929024613" sldId="487"/>
        </pc:sldMkLst>
      </pc:sldChg>
      <pc:sldChg chg="addSp delSp modSp del mod ord delAnim">
        <pc:chgData name="Carlos Rodriguez" userId="c4388862-3c62-4182-95fa-9b61ff44c8f3" providerId="ADAL" clId="{8485C8CD-DA55-447F-8375-15FED9896E89}" dt="2022-02-21T18:20:05.952" v="4175" actId="47"/>
        <pc:sldMkLst>
          <pc:docMk/>
          <pc:sldMk cId="2496388086" sldId="489"/>
        </pc:sldMkLst>
        <pc:spChg chg="add mod">
          <ac:chgData name="Carlos Rodriguez" userId="c4388862-3c62-4182-95fa-9b61ff44c8f3" providerId="ADAL" clId="{8485C8CD-DA55-447F-8375-15FED9896E89}" dt="2022-02-21T18:19:14.802" v="4164" actId="21"/>
          <ac:spMkLst>
            <pc:docMk/>
            <pc:sldMk cId="2496388086" sldId="489"/>
            <ac:spMk id="3" creationId="{B1B1A2E2-E486-425D-A555-89A88CB53882}"/>
          </ac:spMkLst>
        </pc:spChg>
        <pc:spChg chg="mod">
          <ac:chgData name="Carlos Rodriguez" userId="c4388862-3c62-4182-95fa-9b61ff44c8f3" providerId="ADAL" clId="{8485C8CD-DA55-447F-8375-15FED9896E89}" dt="2022-02-21T18:18:53.163" v="4159" actId="21"/>
          <ac:spMkLst>
            <pc:docMk/>
            <pc:sldMk cId="2496388086" sldId="489"/>
            <ac:spMk id="210947" creationId="{00000000-0000-0000-0000-000000000000}"/>
          </ac:spMkLst>
        </pc:spChg>
        <pc:graphicFrameChg chg="del">
          <ac:chgData name="Carlos Rodriguez" userId="c4388862-3c62-4182-95fa-9b61ff44c8f3" providerId="ADAL" clId="{8485C8CD-DA55-447F-8375-15FED9896E89}" dt="2022-02-21T18:19:14.802" v="4164" actId="21"/>
          <ac:graphicFrameMkLst>
            <pc:docMk/>
            <pc:sldMk cId="2496388086" sldId="489"/>
            <ac:graphicFrameMk id="211038" creationId="{00000000-0000-0000-0000-000000000000}"/>
          </ac:graphicFrameMkLst>
        </pc:graphicFrameChg>
      </pc:sldChg>
      <pc:sldChg chg="modSp del mod ord">
        <pc:chgData name="Carlos Rodriguez" userId="c4388862-3c62-4182-95fa-9b61ff44c8f3" providerId="ADAL" clId="{8485C8CD-DA55-447F-8375-15FED9896E89}" dt="2022-02-21T18:43:46.224" v="4449" actId="47"/>
        <pc:sldMkLst>
          <pc:docMk/>
          <pc:sldMk cId="3518736655" sldId="491"/>
        </pc:sldMkLst>
        <pc:spChg chg="mod">
          <ac:chgData name="Carlos Rodriguez" userId="c4388862-3c62-4182-95fa-9b61ff44c8f3" providerId="ADAL" clId="{8485C8CD-DA55-447F-8375-15FED9896E89}" dt="2022-02-21T18:43:27.695" v="4446" actId="21"/>
          <ac:spMkLst>
            <pc:docMk/>
            <pc:sldMk cId="3518736655" sldId="491"/>
            <ac:spMk id="215043" creationId="{00000000-0000-0000-0000-000000000000}"/>
          </ac:spMkLst>
        </pc:spChg>
      </pc:sldChg>
      <pc:sldChg chg="modSp del mod ord">
        <pc:chgData name="Carlos Rodriguez" userId="c4388862-3c62-4182-95fa-9b61ff44c8f3" providerId="ADAL" clId="{8485C8CD-DA55-447F-8375-15FED9896E89}" dt="2022-02-21T18:52:19.821" v="4470" actId="47"/>
        <pc:sldMkLst>
          <pc:docMk/>
          <pc:sldMk cId="3693649774" sldId="492"/>
        </pc:sldMkLst>
        <pc:spChg chg="mod">
          <ac:chgData name="Carlos Rodriguez" userId="c4388862-3c62-4182-95fa-9b61ff44c8f3" providerId="ADAL" clId="{8485C8CD-DA55-447F-8375-15FED9896E89}" dt="2022-02-21T18:43:53.392" v="4450" actId="21"/>
          <ac:spMkLst>
            <pc:docMk/>
            <pc:sldMk cId="3693649774" sldId="492"/>
            <ac:spMk id="198659" creationId="{00000000-0000-0000-0000-000000000000}"/>
          </ac:spMkLst>
        </pc:spChg>
      </pc:sldChg>
      <pc:sldChg chg="modSp">
        <pc:chgData name="Carlos Rodriguez" userId="c4388862-3c62-4182-95fa-9b61ff44c8f3" providerId="ADAL" clId="{8485C8CD-DA55-447F-8375-15FED9896E89}" dt="2022-02-16T19:10:06.862" v="2251" actId="20577"/>
        <pc:sldMkLst>
          <pc:docMk/>
          <pc:sldMk cId="1654802831" sldId="501"/>
        </pc:sldMkLst>
        <pc:spChg chg="mod">
          <ac:chgData name="Carlos Rodriguez" userId="c4388862-3c62-4182-95fa-9b61ff44c8f3" providerId="ADAL" clId="{8485C8CD-DA55-447F-8375-15FED9896E89}" dt="2022-02-16T19:10:06.862" v="2251" actId="20577"/>
          <ac:spMkLst>
            <pc:docMk/>
            <pc:sldMk cId="1654802831" sldId="501"/>
            <ac:spMk id="3" creationId="{00000000-0000-0000-0000-000000000000}"/>
          </ac:spMkLst>
        </pc:spChg>
      </pc:sldChg>
      <pc:sldChg chg="modSp del mod">
        <pc:chgData name="Carlos Rodriguez" userId="c4388862-3c62-4182-95fa-9b61ff44c8f3" providerId="ADAL" clId="{8485C8CD-DA55-447F-8375-15FED9896E89}" dt="2022-02-16T19:06:17.504" v="2205" actId="47"/>
        <pc:sldMkLst>
          <pc:docMk/>
          <pc:sldMk cId="3451736795" sldId="502"/>
        </pc:sldMkLst>
        <pc:spChg chg="mod">
          <ac:chgData name="Carlos Rodriguez" userId="c4388862-3c62-4182-95fa-9b61ff44c8f3" providerId="ADAL" clId="{8485C8CD-DA55-447F-8375-15FED9896E89}" dt="2022-02-16T19:04:03.934" v="2103" actId="21"/>
          <ac:spMkLst>
            <pc:docMk/>
            <pc:sldMk cId="3451736795" sldId="502"/>
            <ac:spMk id="3" creationId="{00000000-0000-0000-0000-000000000000}"/>
          </ac:spMkLst>
        </pc:spChg>
      </pc:sldChg>
      <pc:sldChg chg="modSp mod">
        <pc:chgData name="Carlos Rodriguez" userId="c4388862-3c62-4182-95fa-9b61ff44c8f3" providerId="ADAL" clId="{8485C8CD-DA55-447F-8375-15FED9896E89}" dt="2022-02-16T19:08:12.871" v="2234" actId="113"/>
        <pc:sldMkLst>
          <pc:docMk/>
          <pc:sldMk cId="2020066409" sldId="503"/>
        </pc:sldMkLst>
        <pc:spChg chg="mod">
          <ac:chgData name="Carlos Rodriguez" userId="c4388862-3c62-4182-95fa-9b61ff44c8f3" providerId="ADAL" clId="{8485C8CD-DA55-447F-8375-15FED9896E89}" dt="2022-02-16T19:08:12.871" v="2234" actId="113"/>
          <ac:spMkLst>
            <pc:docMk/>
            <pc:sldMk cId="2020066409" sldId="503"/>
            <ac:spMk id="3" creationId="{00000000-0000-0000-0000-000000000000}"/>
          </ac:spMkLst>
        </pc:spChg>
        <pc:picChg chg="mod">
          <ac:chgData name="Carlos Rodriguez" userId="c4388862-3c62-4182-95fa-9b61ff44c8f3" providerId="ADAL" clId="{8485C8CD-DA55-447F-8375-15FED9896E89}" dt="2022-02-16T19:07:10.873" v="2230" actId="1035"/>
          <ac:picMkLst>
            <pc:docMk/>
            <pc:sldMk cId="2020066409" sldId="503"/>
            <ac:picMk id="4" creationId="{00000000-0000-0000-0000-000000000000}"/>
          </ac:picMkLst>
        </pc:picChg>
      </pc:sldChg>
      <pc:sldChg chg="modSp del mod">
        <pc:chgData name="Carlos Rodriguez" userId="c4388862-3c62-4182-95fa-9b61ff44c8f3" providerId="ADAL" clId="{8485C8CD-DA55-447F-8375-15FED9896E89}" dt="2022-02-16T18:38:45.543" v="1727" actId="47"/>
        <pc:sldMkLst>
          <pc:docMk/>
          <pc:sldMk cId="1734748411" sldId="504"/>
        </pc:sldMkLst>
        <pc:spChg chg="mod">
          <ac:chgData name="Carlos Rodriguez" userId="c4388862-3c62-4182-95fa-9b61ff44c8f3" providerId="ADAL" clId="{8485C8CD-DA55-447F-8375-15FED9896E89}" dt="2022-02-16T18:38:35.601" v="1723" actId="21"/>
          <ac:spMkLst>
            <pc:docMk/>
            <pc:sldMk cId="1734748411" sldId="504"/>
            <ac:spMk id="3" creationId="{00000000-0000-0000-0000-000000000000}"/>
          </ac:spMkLst>
        </pc:spChg>
      </pc:sldChg>
      <pc:sldChg chg="del">
        <pc:chgData name="Carlos Rodriguez" userId="c4388862-3c62-4182-95fa-9b61ff44c8f3" providerId="ADAL" clId="{8485C8CD-DA55-447F-8375-15FED9896E89}" dt="2022-02-16T18:40:41.979" v="1741" actId="47"/>
        <pc:sldMkLst>
          <pc:docMk/>
          <pc:sldMk cId="1156457206" sldId="505"/>
        </pc:sldMkLst>
      </pc:sldChg>
      <pc:sldChg chg="modSp modAnim">
        <pc:chgData name="Carlos Rodriguez" userId="c4388862-3c62-4182-95fa-9b61ff44c8f3" providerId="ADAL" clId="{8485C8CD-DA55-447F-8375-15FED9896E89}" dt="2022-02-16T18:21:02.089" v="1641"/>
        <pc:sldMkLst>
          <pc:docMk/>
          <pc:sldMk cId="502222439" sldId="506"/>
        </pc:sldMkLst>
        <pc:spChg chg="mod">
          <ac:chgData name="Carlos Rodriguez" userId="c4388862-3c62-4182-95fa-9b61ff44c8f3" providerId="ADAL" clId="{8485C8CD-DA55-447F-8375-15FED9896E89}" dt="2022-02-16T18:21:02.089" v="1641"/>
          <ac:spMkLst>
            <pc:docMk/>
            <pc:sldMk cId="502222439" sldId="506"/>
            <ac:spMk id="3" creationId="{00000000-0000-0000-0000-000000000000}"/>
          </ac:spMkLst>
        </pc:spChg>
      </pc:sldChg>
      <pc:sldChg chg="modSp del mod">
        <pc:chgData name="Carlos Rodriguez" userId="c4388862-3c62-4182-95fa-9b61ff44c8f3" providerId="ADAL" clId="{8485C8CD-DA55-447F-8375-15FED9896E89}" dt="2022-02-16T18:21:09.691" v="1642" actId="47"/>
        <pc:sldMkLst>
          <pc:docMk/>
          <pc:sldMk cId="3763031464" sldId="507"/>
        </pc:sldMkLst>
        <pc:spChg chg="mod">
          <ac:chgData name="Carlos Rodriguez" userId="c4388862-3c62-4182-95fa-9b61ff44c8f3" providerId="ADAL" clId="{8485C8CD-DA55-447F-8375-15FED9896E89}" dt="2022-02-16T18:20:52.499" v="1638" actId="21"/>
          <ac:spMkLst>
            <pc:docMk/>
            <pc:sldMk cId="3763031464" sldId="507"/>
            <ac:spMk id="3" creationId="{00000000-0000-0000-0000-000000000000}"/>
          </ac:spMkLst>
        </pc:spChg>
      </pc:sldChg>
      <pc:sldChg chg="del ord">
        <pc:chgData name="Carlos Rodriguez" userId="c4388862-3c62-4182-95fa-9b61ff44c8f3" providerId="ADAL" clId="{8485C8CD-DA55-447F-8375-15FED9896E89}" dt="2022-02-21T17:45:37.183" v="3906" actId="47"/>
        <pc:sldMkLst>
          <pc:docMk/>
          <pc:sldMk cId="1083592680" sldId="509"/>
        </pc:sldMkLst>
      </pc:sldChg>
      <pc:sldChg chg="del ord">
        <pc:chgData name="Carlos Rodriguez" userId="c4388862-3c62-4182-95fa-9b61ff44c8f3" providerId="ADAL" clId="{8485C8CD-DA55-447F-8375-15FED9896E89}" dt="2022-02-21T17:45:34.426" v="3905" actId="47"/>
        <pc:sldMkLst>
          <pc:docMk/>
          <pc:sldMk cId="2630448841" sldId="510"/>
        </pc:sldMkLst>
      </pc:sldChg>
      <pc:sldChg chg="del ord">
        <pc:chgData name="Carlos Rodriguez" userId="c4388862-3c62-4182-95fa-9b61ff44c8f3" providerId="ADAL" clId="{8485C8CD-DA55-447F-8375-15FED9896E89}" dt="2022-02-21T17:48:33.872" v="3928" actId="47"/>
        <pc:sldMkLst>
          <pc:docMk/>
          <pc:sldMk cId="845154664" sldId="511"/>
        </pc:sldMkLst>
      </pc:sldChg>
      <pc:sldChg chg="del">
        <pc:chgData name="Carlos Rodriguez" userId="c4388862-3c62-4182-95fa-9b61ff44c8f3" providerId="ADAL" clId="{8485C8CD-DA55-447F-8375-15FED9896E89}" dt="2022-02-21T16:54:20.037" v="3166" actId="47"/>
        <pc:sldMkLst>
          <pc:docMk/>
          <pc:sldMk cId="2858956318" sldId="513"/>
        </pc:sldMkLst>
      </pc:sldChg>
      <pc:sldChg chg="modSp del mod">
        <pc:chgData name="Carlos Rodriguez" userId="c4388862-3c62-4182-95fa-9b61ff44c8f3" providerId="ADAL" clId="{8485C8CD-DA55-447F-8375-15FED9896E89}" dt="2022-02-21T16:55:08.446" v="3171" actId="47"/>
        <pc:sldMkLst>
          <pc:docMk/>
          <pc:sldMk cId="4238675287" sldId="514"/>
        </pc:sldMkLst>
        <pc:spChg chg="mod">
          <ac:chgData name="Carlos Rodriguez" userId="c4388862-3c62-4182-95fa-9b61ff44c8f3" providerId="ADAL" clId="{8485C8CD-DA55-447F-8375-15FED9896E89}" dt="2022-02-21T16:54:40.069" v="3167" actId="21"/>
          <ac:spMkLst>
            <pc:docMk/>
            <pc:sldMk cId="4238675287" sldId="514"/>
            <ac:spMk id="216067" creationId="{00000000-0000-0000-0000-000000000000}"/>
          </ac:spMkLst>
        </pc:spChg>
      </pc:sldChg>
      <pc:sldChg chg="del">
        <pc:chgData name="Carlos Rodriguez" userId="c4388862-3c62-4182-95fa-9b61ff44c8f3" providerId="ADAL" clId="{8485C8CD-DA55-447F-8375-15FED9896E89}" dt="2022-02-21T16:51:36.079" v="3090" actId="47"/>
        <pc:sldMkLst>
          <pc:docMk/>
          <pc:sldMk cId="2991707645" sldId="518"/>
        </pc:sldMkLst>
      </pc:sldChg>
      <pc:sldChg chg="del">
        <pc:chgData name="Carlos Rodriguez" userId="c4388862-3c62-4182-95fa-9b61ff44c8f3" providerId="ADAL" clId="{8485C8CD-DA55-447F-8375-15FED9896E89}" dt="2022-02-21T16:51:48.885" v="3091" actId="47"/>
        <pc:sldMkLst>
          <pc:docMk/>
          <pc:sldMk cId="2943268448" sldId="519"/>
        </pc:sldMkLst>
      </pc:sldChg>
      <pc:sldChg chg="del">
        <pc:chgData name="Carlos Rodriguez" userId="c4388862-3c62-4182-95fa-9b61ff44c8f3" providerId="ADAL" clId="{8485C8CD-DA55-447F-8375-15FED9896E89}" dt="2022-02-21T16:56:39.072" v="3182" actId="47"/>
        <pc:sldMkLst>
          <pc:docMk/>
          <pc:sldMk cId="2163943843" sldId="520"/>
        </pc:sldMkLst>
      </pc:sldChg>
      <pc:sldChg chg="del">
        <pc:chgData name="Carlos Rodriguez" userId="c4388862-3c62-4182-95fa-9b61ff44c8f3" providerId="ADAL" clId="{8485C8CD-DA55-447F-8375-15FED9896E89}" dt="2022-02-21T16:59:23.116" v="3203" actId="47"/>
        <pc:sldMkLst>
          <pc:docMk/>
          <pc:sldMk cId="1983550489" sldId="521"/>
        </pc:sldMkLst>
      </pc:sldChg>
      <pc:sldChg chg="del">
        <pc:chgData name="Carlos Rodriguez" userId="c4388862-3c62-4182-95fa-9b61ff44c8f3" providerId="ADAL" clId="{8485C8CD-DA55-447F-8375-15FED9896E89}" dt="2022-02-21T17:00:33.741" v="3217" actId="47"/>
        <pc:sldMkLst>
          <pc:docMk/>
          <pc:sldMk cId="4090044429" sldId="522"/>
        </pc:sldMkLst>
      </pc:sldChg>
      <pc:sldChg chg="modSp del mod">
        <pc:chgData name="Carlos Rodriguez" userId="c4388862-3c62-4182-95fa-9b61ff44c8f3" providerId="ADAL" clId="{8485C8CD-DA55-447F-8375-15FED9896E89}" dt="2022-02-21T17:03:30.647" v="3249" actId="47"/>
        <pc:sldMkLst>
          <pc:docMk/>
          <pc:sldMk cId="51782885" sldId="523"/>
        </pc:sldMkLst>
        <pc:spChg chg="mod">
          <ac:chgData name="Carlos Rodriguez" userId="c4388862-3c62-4182-95fa-9b61ff44c8f3" providerId="ADAL" clId="{8485C8CD-DA55-447F-8375-15FED9896E89}" dt="2022-02-21T17:01:22.303" v="3223" actId="21"/>
          <ac:spMkLst>
            <pc:docMk/>
            <pc:sldMk cId="51782885" sldId="523"/>
            <ac:spMk id="216067" creationId="{00000000-0000-0000-0000-000000000000}"/>
          </ac:spMkLst>
        </pc:spChg>
      </pc:sldChg>
      <pc:sldChg chg="del">
        <pc:chgData name="Carlos Rodriguez" userId="c4388862-3c62-4182-95fa-9b61ff44c8f3" providerId="ADAL" clId="{8485C8CD-DA55-447F-8375-15FED9896E89}" dt="2022-02-21T17:06:04.871" v="3264" actId="47"/>
        <pc:sldMkLst>
          <pc:docMk/>
          <pc:sldMk cId="3785410584" sldId="524"/>
        </pc:sldMkLst>
      </pc:sldChg>
      <pc:sldChg chg="delSp del mod">
        <pc:chgData name="Carlos Rodriguez" userId="c4388862-3c62-4182-95fa-9b61ff44c8f3" providerId="ADAL" clId="{8485C8CD-DA55-447F-8375-15FED9896E89}" dt="2022-02-21T17:06:12.851" v="3265" actId="47"/>
        <pc:sldMkLst>
          <pc:docMk/>
          <pc:sldMk cId="2806631666" sldId="525"/>
        </pc:sldMkLst>
        <pc:picChg chg="del">
          <ac:chgData name="Carlos Rodriguez" userId="c4388862-3c62-4182-95fa-9b61ff44c8f3" providerId="ADAL" clId="{8485C8CD-DA55-447F-8375-15FED9896E89}" dt="2022-02-21T17:05:35.478" v="3262" actId="21"/>
          <ac:picMkLst>
            <pc:docMk/>
            <pc:sldMk cId="2806631666" sldId="525"/>
            <ac:picMk id="2" creationId="{00000000-0000-0000-0000-000000000000}"/>
          </ac:picMkLst>
        </pc:picChg>
      </pc:sldChg>
      <pc:sldChg chg="del">
        <pc:chgData name="Carlos Rodriguez" userId="c4388862-3c62-4182-95fa-9b61ff44c8f3" providerId="ADAL" clId="{8485C8CD-DA55-447F-8375-15FED9896E89}" dt="2022-02-21T17:10:22.058" v="3308" actId="47"/>
        <pc:sldMkLst>
          <pc:docMk/>
          <pc:sldMk cId="1019517591" sldId="526"/>
        </pc:sldMkLst>
      </pc:sldChg>
      <pc:sldChg chg="addSp delSp modSp del mod">
        <pc:chgData name="Carlos Rodriguez" userId="c4388862-3c62-4182-95fa-9b61ff44c8f3" providerId="ADAL" clId="{8485C8CD-DA55-447F-8375-15FED9896E89}" dt="2022-02-21T17:15:14.821" v="3383" actId="47"/>
        <pc:sldMkLst>
          <pc:docMk/>
          <pc:sldMk cId="4144774265" sldId="527"/>
        </pc:sldMkLst>
        <pc:picChg chg="add">
          <ac:chgData name="Carlos Rodriguez" userId="c4388862-3c62-4182-95fa-9b61ff44c8f3" providerId="ADAL" clId="{8485C8CD-DA55-447F-8375-15FED9896E89}" dt="2022-02-21T17:11:15.191" v="3317"/>
          <ac:picMkLst>
            <pc:docMk/>
            <pc:sldMk cId="4144774265" sldId="527"/>
            <ac:picMk id="2" creationId="{262E2D6C-12A6-4630-8E87-7E459705AC11}"/>
          </ac:picMkLst>
        </pc:picChg>
        <pc:picChg chg="del mod">
          <ac:chgData name="Carlos Rodriguez" userId="c4388862-3c62-4182-95fa-9b61ff44c8f3" providerId="ADAL" clId="{8485C8CD-DA55-447F-8375-15FED9896E89}" dt="2022-02-21T17:11:07.493" v="3316" actId="21"/>
          <ac:picMkLst>
            <pc:docMk/>
            <pc:sldMk cId="4144774265" sldId="527"/>
            <ac:picMk id="3" creationId="{00000000-0000-0000-0000-000000000000}"/>
          </ac:picMkLst>
        </pc:picChg>
      </pc:sldChg>
      <pc:sldChg chg="del">
        <pc:chgData name="Carlos Rodriguez" userId="c4388862-3c62-4182-95fa-9b61ff44c8f3" providerId="ADAL" clId="{8485C8CD-DA55-447F-8375-15FED9896E89}" dt="2022-02-21T17:19:39.220" v="3423" actId="47"/>
        <pc:sldMkLst>
          <pc:docMk/>
          <pc:sldMk cId="2490239340" sldId="528"/>
        </pc:sldMkLst>
      </pc:sldChg>
      <pc:sldChg chg="delSp del mod delAnim">
        <pc:chgData name="Carlos Rodriguez" userId="c4388862-3c62-4182-95fa-9b61ff44c8f3" providerId="ADAL" clId="{8485C8CD-DA55-447F-8375-15FED9896E89}" dt="2022-02-21T18:41:56.365" v="4439" actId="47"/>
        <pc:sldMkLst>
          <pc:docMk/>
          <pc:sldMk cId="402463481" sldId="529"/>
        </pc:sldMkLst>
        <pc:picChg chg="del">
          <ac:chgData name="Carlos Rodriguez" userId="c4388862-3c62-4182-95fa-9b61ff44c8f3" providerId="ADAL" clId="{8485C8CD-DA55-447F-8375-15FED9896E89}" dt="2022-02-21T17:23:48.727" v="3465" actId="21"/>
          <ac:picMkLst>
            <pc:docMk/>
            <pc:sldMk cId="402463481" sldId="529"/>
            <ac:picMk id="2" creationId="{00000000-0000-0000-0000-000000000000}"/>
          </ac:picMkLst>
        </pc:picChg>
      </pc:sldChg>
      <pc:sldChg chg="modSp del mod">
        <pc:chgData name="Carlos Rodriguez" userId="c4388862-3c62-4182-95fa-9b61ff44c8f3" providerId="ADAL" clId="{8485C8CD-DA55-447F-8375-15FED9896E89}" dt="2022-02-21T17:26:28.542" v="3481" actId="47"/>
        <pc:sldMkLst>
          <pc:docMk/>
          <pc:sldMk cId="220704289" sldId="530"/>
        </pc:sldMkLst>
        <pc:spChg chg="mod">
          <ac:chgData name="Carlos Rodriguez" userId="c4388862-3c62-4182-95fa-9b61ff44c8f3" providerId="ADAL" clId="{8485C8CD-DA55-447F-8375-15FED9896E89}" dt="2022-02-21T17:25:07.922" v="3470" actId="21"/>
          <ac:spMkLst>
            <pc:docMk/>
            <pc:sldMk cId="220704289" sldId="530"/>
            <ac:spMk id="216067" creationId="{00000000-0000-0000-0000-000000000000}"/>
          </ac:spMkLst>
        </pc:spChg>
      </pc:sldChg>
      <pc:sldChg chg="del">
        <pc:chgData name="Carlos Rodriguez" userId="c4388862-3c62-4182-95fa-9b61ff44c8f3" providerId="ADAL" clId="{8485C8CD-DA55-447F-8375-15FED9896E89}" dt="2022-02-21T17:19:49.891" v="3424" actId="47"/>
        <pc:sldMkLst>
          <pc:docMk/>
          <pc:sldMk cId="2729177524" sldId="531"/>
        </pc:sldMkLst>
      </pc:sldChg>
      <pc:sldChg chg="delSp del mod delAnim">
        <pc:chgData name="Carlos Rodriguez" userId="c4388862-3c62-4182-95fa-9b61ff44c8f3" providerId="ADAL" clId="{8485C8CD-DA55-447F-8375-15FED9896E89}" dt="2022-02-21T17:28:31.247" v="3506" actId="47"/>
        <pc:sldMkLst>
          <pc:docMk/>
          <pc:sldMk cId="1306711609" sldId="532"/>
        </pc:sldMkLst>
        <pc:picChg chg="del">
          <ac:chgData name="Carlos Rodriguez" userId="c4388862-3c62-4182-95fa-9b61ff44c8f3" providerId="ADAL" clId="{8485C8CD-DA55-447F-8375-15FED9896E89}" dt="2022-02-21T17:28:04.656" v="3503" actId="21"/>
          <ac:picMkLst>
            <pc:docMk/>
            <pc:sldMk cId="1306711609" sldId="532"/>
            <ac:picMk id="2" creationId="{00000000-0000-0000-0000-000000000000}"/>
          </ac:picMkLst>
        </pc:picChg>
      </pc:sldChg>
      <pc:sldChg chg="modSp del">
        <pc:chgData name="Carlos Rodriguez" userId="c4388862-3c62-4182-95fa-9b61ff44c8f3" providerId="ADAL" clId="{8485C8CD-DA55-447F-8375-15FED9896E89}" dt="2022-02-21T19:46:51.408" v="4766" actId="47"/>
        <pc:sldMkLst>
          <pc:docMk/>
          <pc:sldMk cId="266400320" sldId="533"/>
        </pc:sldMkLst>
        <pc:spChg chg="mod">
          <ac:chgData name="Carlos Rodriguez" userId="c4388862-3c62-4182-95fa-9b61ff44c8f3" providerId="ADAL" clId="{8485C8CD-DA55-447F-8375-15FED9896E89}" dt="2022-02-21T17:37:17.042" v="3735" actId="113"/>
          <ac:spMkLst>
            <pc:docMk/>
            <pc:sldMk cId="266400320" sldId="533"/>
            <ac:spMk id="216067" creationId="{00000000-0000-0000-0000-000000000000}"/>
          </ac:spMkLst>
        </pc:spChg>
      </pc:sldChg>
      <pc:sldChg chg="delSp modSp del mod">
        <pc:chgData name="Carlos Rodriguez" userId="c4388862-3c62-4182-95fa-9b61ff44c8f3" providerId="ADAL" clId="{8485C8CD-DA55-447F-8375-15FED9896E89}" dt="2022-02-21T17:39:35.187" v="3758" actId="47"/>
        <pc:sldMkLst>
          <pc:docMk/>
          <pc:sldMk cId="1451363084" sldId="534"/>
        </pc:sldMkLst>
        <pc:spChg chg="mod">
          <ac:chgData name="Carlos Rodriguez" userId="c4388862-3c62-4182-95fa-9b61ff44c8f3" providerId="ADAL" clId="{8485C8CD-DA55-447F-8375-15FED9896E89}" dt="2022-02-21T17:38:01.537" v="3742" actId="21"/>
          <ac:spMkLst>
            <pc:docMk/>
            <pc:sldMk cId="1451363084" sldId="534"/>
            <ac:spMk id="216067" creationId="{00000000-0000-0000-0000-000000000000}"/>
          </ac:spMkLst>
        </pc:spChg>
        <pc:picChg chg="del">
          <ac:chgData name="Carlos Rodriguez" userId="c4388862-3c62-4182-95fa-9b61ff44c8f3" providerId="ADAL" clId="{8485C8CD-DA55-447F-8375-15FED9896E89}" dt="2022-02-21T17:38:14.944" v="3746" actId="21"/>
          <ac:picMkLst>
            <pc:docMk/>
            <pc:sldMk cId="1451363084" sldId="534"/>
            <ac:picMk id="2" creationId="{00000000-0000-0000-0000-000000000000}"/>
          </ac:picMkLst>
        </pc:picChg>
        <pc:picChg chg="del">
          <ac:chgData name="Carlos Rodriguez" userId="c4388862-3c62-4182-95fa-9b61ff44c8f3" providerId="ADAL" clId="{8485C8CD-DA55-447F-8375-15FED9896E89}" dt="2022-02-21T17:38:29.168" v="3751" actId="21"/>
          <ac:picMkLst>
            <pc:docMk/>
            <pc:sldMk cId="1451363084" sldId="534"/>
            <ac:picMk id="3" creationId="{00000000-0000-0000-0000-000000000000}"/>
          </ac:picMkLst>
        </pc:picChg>
      </pc:sldChg>
      <pc:sldChg chg="delSp modSp del mod">
        <pc:chgData name="Carlos Rodriguez" userId="c4388862-3c62-4182-95fa-9b61ff44c8f3" providerId="ADAL" clId="{8485C8CD-DA55-447F-8375-15FED9896E89}" dt="2022-02-21T17:34:56.385" v="3639" actId="47"/>
        <pc:sldMkLst>
          <pc:docMk/>
          <pc:sldMk cId="3108988361" sldId="535"/>
        </pc:sldMkLst>
        <pc:spChg chg="mod">
          <ac:chgData name="Carlos Rodriguez" userId="c4388862-3c62-4182-95fa-9b61ff44c8f3" providerId="ADAL" clId="{8485C8CD-DA55-447F-8375-15FED9896E89}" dt="2022-02-21T17:30:08.856" v="3553" actId="21"/>
          <ac:spMkLst>
            <pc:docMk/>
            <pc:sldMk cId="3108988361" sldId="535"/>
            <ac:spMk id="216067" creationId="{00000000-0000-0000-0000-000000000000}"/>
          </ac:spMkLst>
        </pc:spChg>
        <pc:picChg chg="del">
          <ac:chgData name="Carlos Rodriguez" userId="c4388862-3c62-4182-95fa-9b61ff44c8f3" providerId="ADAL" clId="{8485C8CD-DA55-447F-8375-15FED9896E89}" dt="2022-02-21T17:30:18.294" v="3555" actId="21"/>
          <ac:picMkLst>
            <pc:docMk/>
            <pc:sldMk cId="3108988361" sldId="535"/>
            <ac:picMk id="4" creationId="{00000000-0000-0000-0000-000000000000}"/>
          </ac:picMkLst>
        </pc:picChg>
      </pc:sldChg>
      <pc:sldChg chg="del">
        <pc:chgData name="Carlos Rodriguez" userId="c4388862-3c62-4182-95fa-9b61ff44c8f3" providerId="ADAL" clId="{8485C8CD-DA55-447F-8375-15FED9896E89}" dt="2022-02-21T17:33:49.552" v="3629" actId="47"/>
        <pc:sldMkLst>
          <pc:docMk/>
          <pc:sldMk cId="2969668138" sldId="536"/>
        </pc:sldMkLst>
      </pc:sldChg>
      <pc:sldChg chg="delSp modSp del mod delAnim">
        <pc:chgData name="Carlos Rodriguez" userId="c4388862-3c62-4182-95fa-9b61ff44c8f3" providerId="ADAL" clId="{8485C8CD-DA55-447F-8375-15FED9896E89}" dt="2022-02-21T17:34:42.382" v="3637" actId="47"/>
        <pc:sldMkLst>
          <pc:docMk/>
          <pc:sldMk cId="2361624450" sldId="537"/>
        </pc:sldMkLst>
        <pc:spChg chg="mod">
          <ac:chgData name="Carlos Rodriguez" userId="c4388862-3c62-4182-95fa-9b61ff44c8f3" providerId="ADAL" clId="{8485C8CD-DA55-447F-8375-15FED9896E89}" dt="2022-02-21T17:34:14.810" v="3631" actId="21"/>
          <ac:spMkLst>
            <pc:docMk/>
            <pc:sldMk cId="2361624450" sldId="537"/>
            <ac:spMk id="216067" creationId="{00000000-0000-0000-0000-000000000000}"/>
          </ac:spMkLst>
        </pc:spChg>
        <pc:picChg chg="del">
          <ac:chgData name="Carlos Rodriguez" userId="c4388862-3c62-4182-95fa-9b61ff44c8f3" providerId="ADAL" clId="{8485C8CD-DA55-447F-8375-15FED9896E89}" dt="2022-02-21T17:34:27.680" v="3634" actId="21"/>
          <ac:picMkLst>
            <pc:docMk/>
            <pc:sldMk cId="2361624450" sldId="537"/>
            <ac:picMk id="2" creationId="{00000000-0000-0000-0000-000000000000}"/>
          </ac:picMkLst>
        </pc:picChg>
      </pc:sldChg>
      <pc:sldChg chg="delSp del mod">
        <pc:chgData name="Carlos Rodriguez" userId="c4388862-3c62-4182-95fa-9b61ff44c8f3" providerId="ADAL" clId="{8485C8CD-DA55-447F-8375-15FED9896E89}" dt="2022-02-21T17:40:05.215" v="3778" actId="47"/>
        <pc:sldMkLst>
          <pc:docMk/>
          <pc:sldMk cId="3036973980" sldId="538"/>
        </pc:sldMkLst>
        <pc:picChg chg="del">
          <ac:chgData name="Carlos Rodriguez" userId="c4388862-3c62-4182-95fa-9b61ff44c8f3" providerId="ADAL" clId="{8485C8CD-DA55-447F-8375-15FED9896E89}" dt="2022-02-21T17:35:27.247" v="3643" actId="21"/>
          <ac:picMkLst>
            <pc:docMk/>
            <pc:sldMk cId="3036973980" sldId="538"/>
            <ac:picMk id="3" creationId="{00000000-0000-0000-0000-000000000000}"/>
          </ac:picMkLst>
        </pc:picChg>
      </pc:sldChg>
      <pc:sldChg chg="addSp modSp mod modAnim">
        <pc:chgData name="Carlos Rodriguez" userId="c4388862-3c62-4182-95fa-9b61ff44c8f3" providerId="ADAL" clId="{8485C8CD-DA55-447F-8375-15FED9896E89}" dt="2022-02-16T18:56:21.118" v="1987" actId="20577"/>
        <pc:sldMkLst>
          <pc:docMk/>
          <pc:sldMk cId="3317617312" sldId="539"/>
        </pc:sldMkLst>
        <pc:spChg chg="mod">
          <ac:chgData name="Carlos Rodriguez" userId="c4388862-3c62-4182-95fa-9b61ff44c8f3" providerId="ADAL" clId="{8485C8CD-DA55-447F-8375-15FED9896E89}" dt="2022-02-16T18:56:21.118" v="1987" actId="20577"/>
          <ac:spMkLst>
            <pc:docMk/>
            <pc:sldMk cId="3317617312" sldId="539"/>
            <ac:spMk id="3" creationId="{00000000-0000-0000-0000-000000000000}"/>
          </ac:spMkLst>
        </pc:spChg>
        <pc:picChg chg="add mod">
          <ac:chgData name="Carlos Rodriguez" userId="c4388862-3c62-4182-95fa-9b61ff44c8f3" providerId="ADAL" clId="{8485C8CD-DA55-447F-8375-15FED9896E89}" dt="2022-02-16T18:56:12.594" v="1979" actId="1076"/>
          <ac:picMkLst>
            <pc:docMk/>
            <pc:sldMk cId="3317617312" sldId="539"/>
            <ac:picMk id="4" creationId="{1FAFEBA3-5D4C-48EE-9860-BE543ACAA1AB}"/>
          </ac:picMkLst>
        </pc:picChg>
      </pc:sldChg>
      <pc:sldChg chg="del ord">
        <pc:chgData name="Carlos Rodriguez" userId="c4388862-3c62-4182-95fa-9b61ff44c8f3" providerId="ADAL" clId="{8485C8CD-DA55-447F-8375-15FED9896E89}" dt="2022-02-21T18:15:41.076" v="4134" actId="47"/>
        <pc:sldMkLst>
          <pc:docMk/>
          <pc:sldMk cId="71837334" sldId="540"/>
        </pc:sldMkLst>
      </pc:sldChg>
      <pc:sldChg chg="delSp modSp del mod ord">
        <pc:chgData name="Carlos Rodriguez" userId="c4388862-3c62-4182-95fa-9b61ff44c8f3" providerId="ADAL" clId="{8485C8CD-DA55-447F-8375-15FED9896E89}" dt="2022-02-21T18:17:13.589" v="4149" actId="47"/>
        <pc:sldMkLst>
          <pc:docMk/>
          <pc:sldMk cId="3563383218" sldId="541"/>
        </pc:sldMkLst>
        <pc:spChg chg="mod">
          <ac:chgData name="Carlos Rodriguez" userId="c4388862-3c62-4182-95fa-9b61ff44c8f3" providerId="ADAL" clId="{8485C8CD-DA55-447F-8375-15FED9896E89}" dt="2022-02-21T18:16:50.884" v="4144" actId="21"/>
          <ac:spMkLst>
            <pc:docMk/>
            <pc:sldMk cId="3563383218" sldId="541"/>
            <ac:spMk id="208899" creationId="{00000000-0000-0000-0000-000000000000}"/>
          </ac:spMkLst>
        </pc:spChg>
        <pc:picChg chg="del">
          <ac:chgData name="Carlos Rodriguez" userId="c4388862-3c62-4182-95fa-9b61ff44c8f3" providerId="ADAL" clId="{8485C8CD-DA55-447F-8375-15FED9896E89}" dt="2022-02-21T18:17:01.027" v="4146" actId="21"/>
          <ac:picMkLst>
            <pc:docMk/>
            <pc:sldMk cId="3563383218" sldId="541"/>
            <ac:picMk id="2" creationId="{00000000-0000-0000-0000-000000000000}"/>
          </ac:picMkLst>
        </pc:picChg>
      </pc:sldChg>
      <pc:sldChg chg="del ord">
        <pc:chgData name="Carlos Rodriguez" userId="c4388862-3c62-4182-95fa-9b61ff44c8f3" providerId="ADAL" clId="{8485C8CD-DA55-447F-8375-15FED9896E89}" dt="2022-02-21T18:18:42.762" v="4158" actId="47"/>
        <pc:sldMkLst>
          <pc:docMk/>
          <pc:sldMk cId="3672765459" sldId="542"/>
        </pc:sldMkLst>
      </pc:sldChg>
      <pc:sldChg chg="del ord">
        <pc:chgData name="Carlos Rodriguez" userId="c4388862-3c62-4182-95fa-9b61ff44c8f3" providerId="ADAL" clId="{8485C8CD-DA55-447F-8375-15FED9896E89}" dt="2022-02-21T18:24:06.039" v="4228" actId="47"/>
        <pc:sldMkLst>
          <pc:docMk/>
          <pc:sldMk cId="3914042843" sldId="543"/>
        </pc:sldMkLst>
      </pc:sldChg>
      <pc:sldChg chg="delSp del mod ord delAnim">
        <pc:chgData name="Carlos Rodriguez" userId="c4388862-3c62-4182-95fa-9b61ff44c8f3" providerId="ADAL" clId="{8485C8CD-DA55-447F-8375-15FED9896E89}" dt="2022-02-21T18:35:30.469" v="4312" actId="47"/>
        <pc:sldMkLst>
          <pc:docMk/>
          <pc:sldMk cId="660792995" sldId="544"/>
        </pc:sldMkLst>
        <pc:picChg chg="del">
          <ac:chgData name="Carlos Rodriguez" userId="c4388862-3c62-4182-95fa-9b61ff44c8f3" providerId="ADAL" clId="{8485C8CD-DA55-447F-8375-15FED9896E89}" dt="2022-02-21T18:27:21.484" v="4248" actId="21"/>
          <ac:picMkLst>
            <pc:docMk/>
            <pc:sldMk cId="660792995" sldId="544"/>
            <ac:picMk id="3" creationId="{00000000-0000-0000-0000-000000000000}"/>
          </ac:picMkLst>
        </pc:picChg>
        <pc:picChg chg="del">
          <ac:chgData name="Carlos Rodriguez" userId="c4388862-3c62-4182-95fa-9b61ff44c8f3" providerId="ADAL" clId="{8485C8CD-DA55-447F-8375-15FED9896E89}" dt="2022-02-21T18:27:53.204" v="4251" actId="21"/>
          <ac:picMkLst>
            <pc:docMk/>
            <pc:sldMk cId="660792995" sldId="544"/>
            <ac:picMk id="4" creationId="{00000000-0000-0000-0000-000000000000}"/>
          </ac:picMkLst>
        </pc:picChg>
      </pc:sldChg>
      <pc:sldChg chg="del ord">
        <pc:chgData name="Carlos Rodriguez" userId="c4388862-3c62-4182-95fa-9b61ff44c8f3" providerId="ADAL" clId="{8485C8CD-DA55-447F-8375-15FED9896E89}" dt="2022-02-21T18:26:28.287" v="4239" actId="47"/>
        <pc:sldMkLst>
          <pc:docMk/>
          <pc:sldMk cId="2073410588" sldId="545"/>
        </pc:sldMkLst>
      </pc:sldChg>
      <pc:sldChg chg="del ord">
        <pc:chgData name="Carlos Rodriguez" userId="c4388862-3c62-4182-95fa-9b61ff44c8f3" providerId="ADAL" clId="{8485C8CD-DA55-447F-8375-15FED9896E89}" dt="2022-02-21T18:38:03.479" v="4380" actId="47"/>
        <pc:sldMkLst>
          <pc:docMk/>
          <pc:sldMk cId="2499321074" sldId="546"/>
        </pc:sldMkLst>
      </pc:sldChg>
      <pc:sldChg chg="del ord">
        <pc:chgData name="Carlos Rodriguez" userId="c4388862-3c62-4182-95fa-9b61ff44c8f3" providerId="ADAL" clId="{8485C8CD-DA55-447F-8375-15FED9896E89}" dt="2022-02-21T18:54:04.018" v="4502" actId="47"/>
        <pc:sldMkLst>
          <pc:docMk/>
          <pc:sldMk cId="1099305733" sldId="547"/>
        </pc:sldMkLst>
      </pc:sldChg>
      <pc:sldChg chg="del ord">
        <pc:chgData name="Carlos Rodriguez" userId="c4388862-3c62-4182-95fa-9b61ff44c8f3" providerId="ADAL" clId="{8485C8CD-DA55-447F-8375-15FED9896E89}" dt="2022-02-21T18:53:52.787" v="4501" actId="47"/>
        <pc:sldMkLst>
          <pc:docMk/>
          <pc:sldMk cId="4093163294" sldId="548"/>
        </pc:sldMkLst>
      </pc:sldChg>
      <pc:sldChg chg="del ord">
        <pc:chgData name="Carlos Rodriguez" userId="c4388862-3c62-4182-95fa-9b61ff44c8f3" providerId="ADAL" clId="{8485C8CD-DA55-447F-8375-15FED9896E89}" dt="2022-02-21T18:43:09.855" v="4445" actId="47"/>
        <pc:sldMkLst>
          <pc:docMk/>
          <pc:sldMk cId="1938378036" sldId="549"/>
        </pc:sldMkLst>
      </pc:sldChg>
      <pc:sldChg chg="addSp delSp modSp mod modAnim">
        <pc:chgData name="Carlos Rodriguez" userId="c4388862-3c62-4182-95fa-9b61ff44c8f3" providerId="ADAL" clId="{8485C8CD-DA55-447F-8375-15FED9896E89}" dt="2022-02-21T19:11:12.869" v="4636"/>
        <pc:sldMkLst>
          <pc:docMk/>
          <pc:sldMk cId="3188473008" sldId="550"/>
        </pc:sldMkLst>
        <pc:spChg chg="mod">
          <ac:chgData name="Carlos Rodriguez" userId="c4388862-3c62-4182-95fa-9b61ff44c8f3" providerId="ADAL" clId="{8485C8CD-DA55-447F-8375-15FED9896E89}" dt="2022-02-16T18:28:19.246" v="1658" actId="20577"/>
          <ac:spMkLst>
            <pc:docMk/>
            <pc:sldMk cId="3188473008" sldId="550"/>
            <ac:spMk id="2" creationId="{3AF65EA9-A5D3-4A24-AE71-2FD6488322E2}"/>
          </ac:spMkLst>
        </pc:spChg>
        <pc:spChg chg="mod">
          <ac:chgData name="Carlos Rodriguez" userId="c4388862-3c62-4182-95fa-9b61ff44c8f3" providerId="ADAL" clId="{8485C8CD-DA55-447F-8375-15FED9896E89}" dt="2022-02-21T19:09:30.323" v="4625" actId="113"/>
          <ac:spMkLst>
            <pc:docMk/>
            <pc:sldMk cId="3188473008" sldId="550"/>
            <ac:spMk id="3" creationId="{C73B3B23-C4D5-4DB4-8A5E-8FE5DD2EDE37}"/>
          </ac:spMkLst>
        </pc:spChg>
        <pc:picChg chg="add mod ord">
          <ac:chgData name="Carlos Rodriguez" userId="c4388862-3c62-4182-95fa-9b61ff44c8f3" providerId="ADAL" clId="{8485C8CD-DA55-447F-8375-15FED9896E89}" dt="2022-02-16T18:32:02.539" v="1704" actId="1076"/>
          <ac:picMkLst>
            <pc:docMk/>
            <pc:sldMk cId="3188473008" sldId="550"/>
            <ac:picMk id="6" creationId="{42406FA7-E1C1-472B-9A0B-801B4A2DE81B}"/>
          </ac:picMkLst>
        </pc:picChg>
        <pc:picChg chg="add del mod">
          <ac:chgData name="Carlos Rodriguez" userId="c4388862-3c62-4182-95fa-9b61ff44c8f3" providerId="ADAL" clId="{8485C8CD-DA55-447F-8375-15FED9896E89}" dt="2022-02-16T18:31:58.729" v="1702" actId="478"/>
          <ac:picMkLst>
            <pc:docMk/>
            <pc:sldMk cId="3188473008" sldId="550"/>
            <ac:picMk id="7" creationId="{2FE0763A-6EF4-4CFE-8878-4339392C1E92}"/>
          </ac:picMkLst>
        </pc:picChg>
        <pc:picChg chg="add mod">
          <ac:chgData name="Carlos Rodriguez" userId="c4388862-3c62-4182-95fa-9b61ff44c8f3" providerId="ADAL" clId="{8485C8CD-DA55-447F-8375-15FED9896E89}" dt="2022-02-21T19:11:05.773" v="4634" actId="1076"/>
          <ac:picMkLst>
            <pc:docMk/>
            <pc:sldMk cId="3188473008" sldId="550"/>
            <ac:picMk id="8" creationId="{102D5713-63E3-4D86-ACC0-7F65A1B26B5B}"/>
          </ac:picMkLst>
        </pc:picChg>
      </pc:sldChg>
      <pc:sldChg chg="addSp delSp modSp add mod modAnim">
        <pc:chgData name="Carlos Rodriguez" userId="c4388862-3c62-4182-95fa-9b61ff44c8f3" providerId="ADAL" clId="{8485C8CD-DA55-447F-8375-15FED9896E89}" dt="2022-02-16T18:36:41.076" v="1721" actId="1076"/>
        <pc:sldMkLst>
          <pc:docMk/>
          <pc:sldMk cId="1547211057" sldId="551"/>
        </pc:sldMkLst>
        <pc:spChg chg="mod">
          <ac:chgData name="Carlos Rodriguez" userId="c4388862-3c62-4182-95fa-9b61ff44c8f3" providerId="ADAL" clId="{8485C8CD-DA55-447F-8375-15FED9896E89}" dt="2022-02-16T18:36:23.658" v="1719" actId="14100"/>
          <ac:spMkLst>
            <pc:docMk/>
            <pc:sldMk cId="1547211057" sldId="551"/>
            <ac:spMk id="3" creationId="{C73B3B23-C4D5-4DB4-8A5E-8FE5DD2EDE37}"/>
          </ac:spMkLst>
        </pc:spChg>
        <pc:spChg chg="mod">
          <ac:chgData name="Carlos Rodriguez" userId="c4388862-3c62-4182-95fa-9b61ff44c8f3" providerId="ADAL" clId="{8485C8CD-DA55-447F-8375-15FED9896E89}" dt="2022-02-16T18:36:06.233" v="1714"/>
          <ac:spMkLst>
            <pc:docMk/>
            <pc:sldMk cId="1547211057" sldId="551"/>
            <ac:spMk id="10" creationId="{E259DAAD-69C6-43C4-B99E-F9C9AED3EAD5}"/>
          </ac:spMkLst>
        </pc:spChg>
        <pc:spChg chg="mod">
          <ac:chgData name="Carlos Rodriguez" userId="c4388862-3c62-4182-95fa-9b61ff44c8f3" providerId="ADAL" clId="{8485C8CD-DA55-447F-8375-15FED9896E89}" dt="2022-02-16T18:36:06.233" v="1714"/>
          <ac:spMkLst>
            <pc:docMk/>
            <pc:sldMk cId="1547211057" sldId="551"/>
            <ac:spMk id="11" creationId="{8A8E07C6-7C98-448B-A9D0-3F675C6EFED1}"/>
          </ac:spMkLst>
        </pc:spChg>
        <pc:spChg chg="mod">
          <ac:chgData name="Carlos Rodriguez" userId="c4388862-3c62-4182-95fa-9b61ff44c8f3" providerId="ADAL" clId="{8485C8CD-DA55-447F-8375-15FED9896E89}" dt="2022-02-16T18:36:06.233" v="1714"/>
          <ac:spMkLst>
            <pc:docMk/>
            <pc:sldMk cId="1547211057" sldId="551"/>
            <ac:spMk id="16" creationId="{07E54F9C-1904-429A-B56F-3C08B1F2F456}"/>
          </ac:spMkLst>
        </pc:spChg>
        <pc:spChg chg="mod">
          <ac:chgData name="Carlos Rodriguez" userId="c4388862-3c62-4182-95fa-9b61ff44c8f3" providerId="ADAL" clId="{8485C8CD-DA55-447F-8375-15FED9896E89}" dt="2022-02-16T18:36:06.233" v="1714"/>
          <ac:spMkLst>
            <pc:docMk/>
            <pc:sldMk cId="1547211057" sldId="551"/>
            <ac:spMk id="17" creationId="{AA564ACF-DBF5-430E-8851-83C3B619311B}"/>
          </ac:spMkLst>
        </pc:spChg>
        <pc:spChg chg="mod">
          <ac:chgData name="Carlos Rodriguez" userId="c4388862-3c62-4182-95fa-9b61ff44c8f3" providerId="ADAL" clId="{8485C8CD-DA55-447F-8375-15FED9896E89}" dt="2022-02-16T18:36:06.233" v="1714"/>
          <ac:spMkLst>
            <pc:docMk/>
            <pc:sldMk cId="1547211057" sldId="551"/>
            <ac:spMk id="18" creationId="{5A765DD6-22B5-4846-A83E-52D0BC0EF8BD}"/>
          </ac:spMkLst>
        </pc:spChg>
        <pc:spChg chg="mod">
          <ac:chgData name="Carlos Rodriguez" userId="c4388862-3c62-4182-95fa-9b61ff44c8f3" providerId="ADAL" clId="{8485C8CD-DA55-447F-8375-15FED9896E89}" dt="2022-02-16T18:36:06.233" v="1714"/>
          <ac:spMkLst>
            <pc:docMk/>
            <pc:sldMk cId="1547211057" sldId="551"/>
            <ac:spMk id="19" creationId="{5125A451-1207-4064-9078-7091CFAF0F31}"/>
          </ac:spMkLst>
        </pc:spChg>
        <pc:spChg chg="mod">
          <ac:chgData name="Carlos Rodriguez" userId="c4388862-3c62-4182-95fa-9b61ff44c8f3" providerId="ADAL" clId="{8485C8CD-DA55-447F-8375-15FED9896E89}" dt="2022-02-16T18:36:06.233" v="1714"/>
          <ac:spMkLst>
            <pc:docMk/>
            <pc:sldMk cId="1547211057" sldId="551"/>
            <ac:spMk id="26" creationId="{7CF5DF26-EAC8-44DB-A578-E9CB16F7E7A4}"/>
          </ac:spMkLst>
        </pc:spChg>
        <pc:spChg chg="mod">
          <ac:chgData name="Carlos Rodriguez" userId="c4388862-3c62-4182-95fa-9b61ff44c8f3" providerId="ADAL" clId="{8485C8CD-DA55-447F-8375-15FED9896E89}" dt="2022-02-16T18:36:06.233" v="1714"/>
          <ac:spMkLst>
            <pc:docMk/>
            <pc:sldMk cId="1547211057" sldId="551"/>
            <ac:spMk id="27" creationId="{D69AF6F0-855E-43D4-B56F-168E19491066}"/>
          </ac:spMkLst>
        </pc:spChg>
        <pc:spChg chg="mod">
          <ac:chgData name="Carlos Rodriguez" userId="c4388862-3c62-4182-95fa-9b61ff44c8f3" providerId="ADAL" clId="{8485C8CD-DA55-447F-8375-15FED9896E89}" dt="2022-02-16T18:36:06.233" v="1714"/>
          <ac:spMkLst>
            <pc:docMk/>
            <pc:sldMk cId="1547211057" sldId="551"/>
            <ac:spMk id="28" creationId="{8F4E291F-45F6-496E-B3D3-2CC30C550062}"/>
          </ac:spMkLst>
        </pc:spChg>
        <pc:spChg chg="mod">
          <ac:chgData name="Carlos Rodriguez" userId="c4388862-3c62-4182-95fa-9b61ff44c8f3" providerId="ADAL" clId="{8485C8CD-DA55-447F-8375-15FED9896E89}" dt="2022-02-16T18:36:06.233" v="1714"/>
          <ac:spMkLst>
            <pc:docMk/>
            <pc:sldMk cId="1547211057" sldId="551"/>
            <ac:spMk id="29" creationId="{116FBDE2-CEDB-4F59-AC24-6501E671A184}"/>
          </ac:spMkLst>
        </pc:spChg>
        <pc:spChg chg="mod">
          <ac:chgData name="Carlos Rodriguez" userId="c4388862-3c62-4182-95fa-9b61ff44c8f3" providerId="ADAL" clId="{8485C8CD-DA55-447F-8375-15FED9896E89}" dt="2022-02-16T18:36:06.233" v="1714"/>
          <ac:spMkLst>
            <pc:docMk/>
            <pc:sldMk cId="1547211057" sldId="551"/>
            <ac:spMk id="41" creationId="{56558BF0-F926-4EC7-8DAC-981B717B4E7A}"/>
          </ac:spMkLst>
        </pc:spChg>
        <pc:spChg chg="mod">
          <ac:chgData name="Carlos Rodriguez" userId="c4388862-3c62-4182-95fa-9b61ff44c8f3" providerId="ADAL" clId="{8485C8CD-DA55-447F-8375-15FED9896E89}" dt="2022-02-16T18:36:06.233" v="1714"/>
          <ac:spMkLst>
            <pc:docMk/>
            <pc:sldMk cId="1547211057" sldId="551"/>
            <ac:spMk id="42" creationId="{C8E04EA3-10A3-474B-8EAD-143A4C4BA898}"/>
          </ac:spMkLst>
        </pc:spChg>
        <pc:spChg chg="mod">
          <ac:chgData name="Carlos Rodriguez" userId="c4388862-3c62-4182-95fa-9b61ff44c8f3" providerId="ADAL" clId="{8485C8CD-DA55-447F-8375-15FED9896E89}" dt="2022-02-16T18:36:06.233" v="1714"/>
          <ac:spMkLst>
            <pc:docMk/>
            <pc:sldMk cId="1547211057" sldId="551"/>
            <ac:spMk id="43" creationId="{E3FF318E-5C2E-4D44-B05F-0AF1229DB5AA}"/>
          </ac:spMkLst>
        </pc:spChg>
        <pc:spChg chg="mod">
          <ac:chgData name="Carlos Rodriguez" userId="c4388862-3c62-4182-95fa-9b61ff44c8f3" providerId="ADAL" clId="{8485C8CD-DA55-447F-8375-15FED9896E89}" dt="2022-02-16T18:36:06.233" v="1714"/>
          <ac:spMkLst>
            <pc:docMk/>
            <pc:sldMk cId="1547211057" sldId="551"/>
            <ac:spMk id="44" creationId="{D00EF30A-64CD-4DB4-B292-4ED4607A5A46}"/>
          </ac:spMkLst>
        </pc:spChg>
        <pc:spChg chg="mod">
          <ac:chgData name="Carlos Rodriguez" userId="c4388862-3c62-4182-95fa-9b61ff44c8f3" providerId="ADAL" clId="{8485C8CD-DA55-447F-8375-15FED9896E89}" dt="2022-02-16T18:36:06.233" v="1714"/>
          <ac:spMkLst>
            <pc:docMk/>
            <pc:sldMk cId="1547211057" sldId="551"/>
            <ac:spMk id="45" creationId="{61150C93-8003-406E-AE0B-546FC862A0D9}"/>
          </ac:spMkLst>
        </pc:spChg>
        <pc:spChg chg="mod">
          <ac:chgData name="Carlos Rodriguez" userId="c4388862-3c62-4182-95fa-9b61ff44c8f3" providerId="ADAL" clId="{8485C8CD-DA55-447F-8375-15FED9896E89}" dt="2022-02-16T18:36:06.233" v="1714"/>
          <ac:spMkLst>
            <pc:docMk/>
            <pc:sldMk cId="1547211057" sldId="551"/>
            <ac:spMk id="46" creationId="{25CA21E9-9B2A-488C-9B7F-21FC3398ABFE}"/>
          </ac:spMkLst>
        </pc:spChg>
        <pc:spChg chg="mod">
          <ac:chgData name="Carlos Rodriguez" userId="c4388862-3c62-4182-95fa-9b61ff44c8f3" providerId="ADAL" clId="{8485C8CD-DA55-447F-8375-15FED9896E89}" dt="2022-02-16T18:36:06.233" v="1714"/>
          <ac:spMkLst>
            <pc:docMk/>
            <pc:sldMk cId="1547211057" sldId="551"/>
            <ac:spMk id="47" creationId="{1F7B6FAB-5267-437A-9E0A-DFEB21B333F4}"/>
          </ac:spMkLst>
        </pc:spChg>
        <pc:spChg chg="mod">
          <ac:chgData name="Carlos Rodriguez" userId="c4388862-3c62-4182-95fa-9b61ff44c8f3" providerId="ADAL" clId="{8485C8CD-DA55-447F-8375-15FED9896E89}" dt="2022-02-16T18:36:06.233" v="1714"/>
          <ac:spMkLst>
            <pc:docMk/>
            <pc:sldMk cId="1547211057" sldId="551"/>
            <ac:spMk id="48" creationId="{66C4B368-2631-43EF-9BE4-0018B5AB0D78}"/>
          </ac:spMkLst>
        </pc:spChg>
        <pc:spChg chg="mod">
          <ac:chgData name="Carlos Rodriguez" userId="c4388862-3c62-4182-95fa-9b61ff44c8f3" providerId="ADAL" clId="{8485C8CD-DA55-447F-8375-15FED9896E89}" dt="2022-02-16T18:36:06.233" v="1714"/>
          <ac:spMkLst>
            <pc:docMk/>
            <pc:sldMk cId="1547211057" sldId="551"/>
            <ac:spMk id="49" creationId="{37BC9CD1-B597-45AE-8EEE-A46B93F8F869}"/>
          </ac:spMkLst>
        </pc:spChg>
        <pc:spChg chg="mod">
          <ac:chgData name="Carlos Rodriguez" userId="c4388862-3c62-4182-95fa-9b61ff44c8f3" providerId="ADAL" clId="{8485C8CD-DA55-447F-8375-15FED9896E89}" dt="2022-02-16T18:36:06.233" v="1714"/>
          <ac:spMkLst>
            <pc:docMk/>
            <pc:sldMk cId="1547211057" sldId="551"/>
            <ac:spMk id="50" creationId="{C5F91863-300D-41F9-A11F-6EAC09A85F27}"/>
          </ac:spMkLst>
        </pc:spChg>
        <pc:spChg chg="mod">
          <ac:chgData name="Carlos Rodriguez" userId="c4388862-3c62-4182-95fa-9b61ff44c8f3" providerId="ADAL" clId="{8485C8CD-DA55-447F-8375-15FED9896E89}" dt="2022-02-16T18:36:06.233" v="1714"/>
          <ac:spMkLst>
            <pc:docMk/>
            <pc:sldMk cId="1547211057" sldId="551"/>
            <ac:spMk id="51" creationId="{D085A2B1-4DD0-491C-85B5-C14603FAC923}"/>
          </ac:spMkLst>
        </pc:spChg>
        <pc:spChg chg="mod">
          <ac:chgData name="Carlos Rodriguez" userId="c4388862-3c62-4182-95fa-9b61ff44c8f3" providerId="ADAL" clId="{8485C8CD-DA55-447F-8375-15FED9896E89}" dt="2022-02-16T18:36:06.233" v="1714"/>
          <ac:spMkLst>
            <pc:docMk/>
            <pc:sldMk cId="1547211057" sldId="551"/>
            <ac:spMk id="52" creationId="{9C66F170-04D5-49E3-B3E0-2D403D684D05}"/>
          </ac:spMkLst>
        </pc:spChg>
        <pc:spChg chg="mod">
          <ac:chgData name="Carlos Rodriguez" userId="c4388862-3c62-4182-95fa-9b61ff44c8f3" providerId="ADAL" clId="{8485C8CD-DA55-447F-8375-15FED9896E89}" dt="2022-02-16T18:36:06.233" v="1714"/>
          <ac:spMkLst>
            <pc:docMk/>
            <pc:sldMk cId="1547211057" sldId="551"/>
            <ac:spMk id="53" creationId="{B8D90B1B-3999-4114-84CA-3C27505962EC}"/>
          </ac:spMkLst>
        </pc:spChg>
        <pc:spChg chg="mod">
          <ac:chgData name="Carlos Rodriguez" userId="c4388862-3c62-4182-95fa-9b61ff44c8f3" providerId="ADAL" clId="{8485C8CD-DA55-447F-8375-15FED9896E89}" dt="2022-02-16T18:36:06.233" v="1714"/>
          <ac:spMkLst>
            <pc:docMk/>
            <pc:sldMk cId="1547211057" sldId="551"/>
            <ac:spMk id="54" creationId="{D1419103-0862-44BA-86BA-A97E22240E37}"/>
          </ac:spMkLst>
        </pc:spChg>
        <pc:spChg chg="mod">
          <ac:chgData name="Carlos Rodriguez" userId="c4388862-3c62-4182-95fa-9b61ff44c8f3" providerId="ADAL" clId="{8485C8CD-DA55-447F-8375-15FED9896E89}" dt="2022-02-16T18:36:06.233" v="1714"/>
          <ac:spMkLst>
            <pc:docMk/>
            <pc:sldMk cId="1547211057" sldId="551"/>
            <ac:spMk id="55" creationId="{24FD926F-90F5-4053-BDA6-35E3EEDF8392}"/>
          </ac:spMkLst>
        </pc:spChg>
        <pc:spChg chg="mod">
          <ac:chgData name="Carlos Rodriguez" userId="c4388862-3c62-4182-95fa-9b61ff44c8f3" providerId="ADAL" clId="{8485C8CD-DA55-447F-8375-15FED9896E89}" dt="2022-02-16T18:36:06.233" v="1714"/>
          <ac:spMkLst>
            <pc:docMk/>
            <pc:sldMk cId="1547211057" sldId="551"/>
            <ac:spMk id="56" creationId="{290F6CBA-9C08-4D85-8F8D-17349E43BF15}"/>
          </ac:spMkLst>
        </pc:spChg>
        <pc:spChg chg="mod">
          <ac:chgData name="Carlos Rodriguez" userId="c4388862-3c62-4182-95fa-9b61ff44c8f3" providerId="ADAL" clId="{8485C8CD-DA55-447F-8375-15FED9896E89}" dt="2022-02-16T18:36:06.233" v="1714"/>
          <ac:spMkLst>
            <pc:docMk/>
            <pc:sldMk cId="1547211057" sldId="551"/>
            <ac:spMk id="57" creationId="{58C116D1-32BA-4E8D-A44A-21DF4C3A9FE7}"/>
          </ac:spMkLst>
        </pc:spChg>
        <pc:spChg chg="mod">
          <ac:chgData name="Carlos Rodriguez" userId="c4388862-3c62-4182-95fa-9b61ff44c8f3" providerId="ADAL" clId="{8485C8CD-DA55-447F-8375-15FED9896E89}" dt="2022-02-16T18:36:06.233" v="1714"/>
          <ac:spMkLst>
            <pc:docMk/>
            <pc:sldMk cId="1547211057" sldId="551"/>
            <ac:spMk id="58" creationId="{552D55F1-AA46-4957-808B-9C900D3A9AC2}"/>
          </ac:spMkLst>
        </pc:spChg>
        <pc:spChg chg="mod">
          <ac:chgData name="Carlos Rodriguez" userId="c4388862-3c62-4182-95fa-9b61ff44c8f3" providerId="ADAL" clId="{8485C8CD-DA55-447F-8375-15FED9896E89}" dt="2022-02-16T18:36:06.233" v="1714"/>
          <ac:spMkLst>
            <pc:docMk/>
            <pc:sldMk cId="1547211057" sldId="551"/>
            <ac:spMk id="59" creationId="{5553D8D0-8EB4-45DE-AC2C-63B18F2609EE}"/>
          </ac:spMkLst>
        </pc:spChg>
        <pc:spChg chg="mod">
          <ac:chgData name="Carlos Rodriguez" userId="c4388862-3c62-4182-95fa-9b61ff44c8f3" providerId="ADAL" clId="{8485C8CD-DA55-447F-8375-15FED9896E89}" dt="2022-02-16T18:36:06.233" v="1714"/>
          <ac:spMkLst>
            <pc:docMk/>
            <pc:sldMk cId="1547211057" sldId="551"/>
            <ac:spMk id="60" creationId="{32B83373-AF68-405D-92D2-BD7D286D937E}"/>
          </ac:spMkLst>
        </pc:spChg>
        <pc:spChg chg="mod">
          <ac:chgData name="Carlos Rodriguez" userId="c4388862-3c62-4182-95fa-9b61ff44c8f3" providerId="ADAL" clId="{8485C8CD-DA55-447F-8375-15FED9896E89}" dt="2022-02-16T18:36:06.233" v="1714"/>
          <ac:spMkLst>
            <pc:docMk/>
            <pc:sldMk cId="1547211057" sldId="551"/>
            <ac:spMk id="61" creationId="{07FDDA56-8861-4EA2-938F-9D8C2C273359}"/>
          </ac:spMkLst>
        </pc:spChg>
        <pc:spChg chg="mod">
          <ac:chgData name="Carlos Rodriguez" userId="c4388862-3c62-4182-95fa-9b61ff44c8f3" providerId="ADAL" clId="{8485C8CD-DA55-447F-8375-15FED9896E89}" dt="2022-02-16T18:36:06.233" v="1714"/>
          <ac:spMkLst>
            <pc:docMk/>
            <pc:sldMk cId="1547211057" sldId="551"/>
            <ac:spMk id="62" creationId="{903C10BD-BC04-4AD7-8536-81D5705E9E50}"/>
          </ac:spMkLst>
        </pc:spChg>
        <pc:spChg chg="mod">
          <ac:chgData name="Carlos Rodriguez" userId="c4388862-3c62-4182-95fa-9b61ff44c8f3" providerId="ADAL" clId="{8485C8CD-DA55-447F-8375-15FED9896E89}" dt="2022-02-16T18:36:06.233" v="1714"/>
          <ac:spMkLst>
            <pc:docMk/>
            <pc:sldMk cId="1547211057" sldId="551"/>
            <ac:spMk id="63" creationId="{11C27AFD-27C9-4530-AE00-6F29B53287F9}"/>
          </ac:spMkLst>
        </pc:spChg>
        <pc:spChg chg="mod">
          <ac:chgData name="Carlos Rodriguez" userId="c4388862-3c62-4182-95fa-9b61ff44c8f3" providerId="ADAL" clId="{8485C8CD-DA55-447F-8375-15FED9896E89}" dt="2022-02-16T18:36:06.233" v="1714"/>
          <ac:spMkLst>
            <pc:docMk/>
            <pc:sldMk cId="1547211057" sldId="551"/>
            <ac:spMk id="64" creationId="{222D2B07-EC79-4CD3-9A01-BF3273E2F64C}"/>
          </ac:spMkLst>
        </pc:spChg>
        <pc:spChg chg="mod">
          <ac:chgData name="Carlos Rodriguez" userId="c4388862-3c62-4182-95fa-9b61ff44c8f3" providerId="ADAL" clId="{8485C8CD-DA55-447F-8375-15FED9896E89}" dt="2022-02-16T18:36:06.233" v="1714"/>
          <ac:spMkLst>
            <pc:docMk/>
            <pc:sldMk cId="1547211057" sldId="551"/>
            <ac:spMk id="65" creationId="{B5985A48-2E3A-4EA4-8960-5992DDD5E1C5}"/>
          </ac:spMkLst>
        </pc:spChg>
        <pc:spChg chg="mod">
          <ac:chgData name="Carlos Rodriguez" userId="c4388862-3c62-4182-95fa-9b61ff44c8f3" providerId="ADAL" clId="{8485C8CD-DA55-447F-8375-15FED9896E89}" dt="2022-02-16T18:36:06.233" v="1714"/>
          <ac:spMkLst>
            <pc:docMk/>
            <pc:sldMk cId="1547211057" sldId="551"/>
            <ac:spMk id="66" creationId="{B33FDD29-4A31-4739-8E92-F3A5EAF90F00}"/>
          </ac:spMkLst>
        </pc:spChg>
        <pc:spChg chg="mod">
          <ac:chgData name="Carlos Rodriguez" userId="c4388862-3c62-4182-95fa-9b61ff44c8f3" providerId="ADAL" clId="{8485C8CD-DA55-447F-8375-15FED9896E89}" dt="2022-02-16T18:36:06.233" v="1714"/>
          <ac:spMkLst>
            <pc:docMk/>
            <pc:sldMk cId="1547211057" sldId="551"/>
            <ac:spMk id="67" creationId="{24D0B95F-D7A0-4D66-863F-37F6014CA92B}"/>
          </ac:spMkLst>
        </pc:spChg>
        <pc:spChg chg="mod">
          <ac:chgData name="Carlos Rodriguez" userId="c4388862-3c62-4182-95fa-9b61ff44c8f3" providerId="ADAL" clId="{8485C8CD-DA55-447F-8375-15FED9896E89}" dt="2022-02-16T18:36:06.233" v="1714"/>
          <ac:spMkLst>
            <pc:docMk/>
            <pc:sldMk cId="1547211057" sldId="551"/>
            <ac:spMk id="68" creationId="{04597076-C97A-4DC5-8B91-0E925FE7AC99}"/>
          </ac:spMkLst>
        </pc:spChg>
        <pc:spChg chg="mod">
          <ac:chgData name="Carlos Rodriguez" userId="c4388862-3c62-4182-95fa-9b61ff44c8f3" providerId="ADAL" clId="{8485C8CD-DA55-447F-8375-15FED9896E89}" dt="2022-02-16T18:36:06.233" v="1714"/>
          <ac:spMkLst>
            <pc:docMk/>
            <pc:sldMk cId="1547211057" sldId="551"/>
            <ac:spMk id="69" creationId="{0A5A7713-CA2D-4E33-B7CC-FAAD1847932F}"/>
          </ac:spMkLst>
        </pc:spChg>
        <pc:spChg chg="mod">
          <ac:chgData name="Carlos Rodriguez" userId="c4388862-3c62-4182-95fa-9b61ff44c8f3" providerId="ADAL" clId="{8485C8CD-DA55-447F-8375-15FED9896E89}" dt="2022-02-16T18:36:06.233" v="1714"/>
          <ac:spMkLst>
            <pc:docMk/>
            <pc:sldMk cId="1547211057" sldId="551"/>
            <ac:spMk id="70" creationId="{199D69BC-9687-4938-A501-80EAF8D58E33}"/>
          </ac:spMkLst>
        </pc:spChg>
        <pc:spChg chg="mod">
          <ac:chgData name="Carlos Rodriguez" userId="c4388862-3c62-4182-95fa-9b61ff44c8f3" providerId="ADAL" clId="{8485C8CD-DA55-447F-8375-15FED9896E89}" dt="2022-02-16T18:36:06.233" v="1714"/>
          <ac:spMkLst>
            <pc:docMk/>
            <pc:sldMk cId="1547211057" sldId="551"/>
            <ac:spMk id="71" creationId="{87851998-2621-4439-B168-08FCE57099A4}"/>
          </ac:spMkLst>
        </pc:spChg>
        <pc:spChg chg="mod">
          <ac:chgData name="Carlos Rodriguez" userId="c4388862-3c62-4182-95fa-9b61ff44c8f3" providerId="ADAL" clId="{8485C8CD-DA55-447F-8375-15FED9896E89}" dt="2022-02-16T18:36:06.233" v="1714"/>
          <ac:spMkLst>
            <pc:docMk/>
            <pc:sldMk cId="1547211057" sldId="551"/>
            <ac:spMk id="72" creationId="{68D172AB-A72D-4896-AE7B-A5BAE4590B6E}"/>
          </ac:spMkLst>
        </pc:spChg>
        <pc:spChg chg="mod">
          <ac:chgData name="Carlos Rodriguez" userId="c4388862-3c62-4182-95fa-9b61ff44c8f3" providerId="ADAL" clId="{8485C8CD-DA55-447F-8375-15FED9896E89}" dt="2022-02-16T18:36:06.233" v="1714"/>
          <ac:spMkLst>
            <pc:docMk/>
            <pc:sldMk cId="1547211057" sldId="551"/>
            <ac:spMk id="73" creationId="{0DD67D53-0011-4137-8B5B-C4DBEF3AE445}"/>
          </ac:spMkLst>
        </pc:spChg>
        <pc:spChg chg="mod">
          <ac:chgData name="Carlos Rodriguez" userId="c4388862-3c62-4182-95fa-9b61ff44c8f3" providerId="ADAL" clId="{8485C8CD-DA55-447F-8375-15FED9896E89}" dt="2022-02-16T18:36:06.233" v="1714"/>
          <ac:spMkLst>
            <pc:docMk/>
            <pc:sldMk cId="1547211057" sldId="551"/>
            <ac:spMk id="74" creationId="{B5C283A7-1892-4CF2-8254-908EF1537F1C}"/>
          </ac:spMkLst>
        </pc:spChg>
        <pc:spChg chg="mod">
          <ac:chgData name="Carlos Rodriguez" userId="c4388862-3c62-4182-95fa-9b61ff44c8f3" providerId="ADAL" clId="{8485C8CD-DA55-447F-8375-15FED9896E89}" dt="2022-02-16T18:36:06.233" v="1714"/>
          <ac:spMkLst>
            <pc:docMk/>
            <pc:sldMk cId="1547211057" sldId="551"/>
            <ac:spMk id="75" creationId="{2B22B628-0005-4B04-840F-5057F77B875E}"/>
          </ac:spMkLst>
        </pc:spChg>
        <pc:spChg chg="mod">
          <ac:chgData name="Carlos Rodriguez" userId="c4388862-3c62-4182-95fa-9b61ff44c8f3" providerId="ADAL" clId="{8485C8CD-DA55-447F-8375-15FED9896E89}" dt="2022-02-16T18:36:06.233" v="1714"/>
          <ac:spMkLst>
            <pc:docMk/>
            <pc:sldMk cId="1547211057" sldId="551"/>
            <ac:spMk id="76" creationId="{F0A8C977-0186-4BCA-A72B-3606A0CA30E6}"/>
          </ac:spMkLst>
        </pc:spChg>
        <pc:spChg chg="mod">
          <ac:chgData name="Carlos Rodriguez" userId="c4388862-3c62-4182-95fa-9b61ff44c8f3" providerId="ADAL" clId="{8485C8CD-DA55-447F-8375-15FED9896E89}" dt="2022-02-16T18:36:06.233" v="1714"/>
          <ac:spMkLst>
            <pc:docMk/>
            <pc:sldMk cId="1547211057" sldId="551"/>
            <ac:spMk id="77" creationId="{7F16E197-1C5C-42DA-9EEE-430C9714E6AF}"/>
          </ac:spMkLst>
        </pc:spChg>
        <pc:spChg chg="mod">
          <ac:chgData name="Carlos Rodriguez" userId="c4388862-3c62-4182-95fa-9b61ff44c8f3" providerId="ADAL" clId="{8485C8CD-DA55-447F-8375-15FED9896E89}" dt="2022-02-16T18:36:06.233" v="1714"/>
          <ac:spMkLst>
            <pc:docMk/>
            <pc:sldMk cId="1547211057" sldId="551"/>
            <ac:spMk id="78" creationId="{94F881EE-ED7F-4C26-AA55-323C2A89B7E4}"/>
          </ac:spMkLst>
        </pc:spChg>
        <pc:spChg chg="mod">
          <ac:chgData name="Carlos Rodriguez" userId="c4388862-3c62-4182-95fa-9b61ff44c8f3" providerId="ADAL" clId="{8485C8CD-DA55-447F-8375-15FED9896E89}" dt="2022-02-16T18:36:06.233" v="1714"/>
          <ac:spMkLst>
            <pc:docMk/>
            <pc:sldMk cId="1547211057" sldId="551"/>
            <ac:spMk id="79" creationId="{9DF24EFE-968B-40EA-A7F6-408598EEBC0E}"/>
          </ac:spMkLst>
        </pc:spChg>
        <pc:spChg chg="mod">
          <ac:chgData name="Carlos Rodriguez" userId="c4388862-3c62-4182-95fa-9b61ff44c8f3" providerId="ADAL" clId="{8485C8CD-DA55-447F-8375-15FED9896E89}" dt="2022-02-16T18:36:06.233" v="1714"/>
          <ac:spMkLst>
            <pc:docMk/>
            <pc:sldMk cId="1547211057" sldId="551"/>
            <ac:spMk id="80" creationId="{534E3F45-AC43-4A60-A61C-2771A13A7560}"/>
          </ac:spMkLst>
        </pc:spChg>
        <pc:spChg chg="mod">
          <ac:chgData name="Carlos Rodriguez" userId="c4388862-3c62-4182-95fa-9b61ff44c8f3" providerId="ADAL" clId="{8485C8CD-DA55-447F-8375-15FED9896E89}" dt="2022-02-16T18:36:06.233" v="1714"/>
          <ac:spMkLst>
            <pc:docMk/>
            <pc:sldMk cId="1547211057" sldId="551"/>
            <ac:spMk id="81" creationId="{78B49570-7FD2-4C1D-B711-DAAD334BD9B0}"/>
          </ac:spMkLst>
        </pc:spChg>
        <pc:spChg chg="mod">
          <ac:chgData name="Carlos Rodriguez" userId="c4388862-3c62-4182-95fa-9b61ff44c8f3" providerId="ADAL" clId="{8485C8CD-DA55-447F-8375-15FED9896E89}" dt="2022-02-16T18:36:06.233" v="1714"/>
          <ac:spMkLst>
            <pc:docMk/>
            <pc:sldMk cId="1547211057" sldId="551"/>
            <ac:spMk id="82" creationId="{0515DC8F-F161-40C6-B208-30627AE6178E}"/>
          </ac:spMkLst>
        </pc:spChg>
        <pc:spChg chg="mod">
          <ac:chgData name="Carlos Rodriguez" userId="c4388862-3c62-4182-95fa-9b61ff44c8f3" providerId="ADAL" clId="{8485C8CD-DA55-447F-8375-15FED9896E89}" dt="2022-02-16T18:36:06.233" v="1714"/>
          <ac:spMkLst>
            <pc:docMk/>
            <pc:sldMk cId="1547211057" sldId="551"/>
            <ac:spMk id="83" creationId="{3BC140BE-F3CA-4297-B002-2AB7F8B180E4}"/>
          </ac:spMkLst>
        </pc:spChg>
        <pc:spChg chg="mod">
          <ac:chgData name="Carlos Rodriguez" userId="c4388862-3c62-4182-95fa-9b61ff44c8f3" providerId="ADAL" clId="{8485C8CD-DA55-447F-8375-15FED9896E89}" dt="2022-02-16T18:36:06.233" v="1714"/>
          <ac:spMkLst>
            <pc:docMk/>
            <pc:sldMk cId="1547211057" sldId="551"/>
            <ac:spMk id="84" creationId="{D3B7EA14-4FEE-4FB6-9309-FD56FF07ED1A}"/>
          </ac:spMkLst>
        </pc:spChg>
        <pc:spChg chg="mod">
          <ac:chgData name="Carlos Rodriguez" userId="c4388862-3c62-4182-95fa-9b61ff44c8f3" providerId="ADAL" clId="{8485C8CD-DA55-447F-8375-15FED9896E89}" dt="2022-02-16T18:36:06.233" v="1714"/>
          <ac:spMkLst>
            <pc:docMk/>
            <pc:sldMk cId="1547211057" sldId="551"/>
            <ac:spMk id="85" creationId="{9A2539E6-D3F5-4177-B043-6DE505FC326E}"/>
          </ac:spMkLst>
        </pc:spChg>
        <pc:spChg chg="mod">
          <ac:chgData name="Carlos Rodriguez" userId="c4388862-3c62-4182-95fa-9b61ff44c8f3" providerId="ADAL" clId="{8485C8CD-DA55-447F-8375-15FED9896E89}" dt="2022-02-16T18:36:06.233" v="1714"/>
          <ac:spMkLst>
            <pc:docMk/>
            <pc:sldMk cId="1547211057" sldId="551"/>
            <ac:spMk id="86" creationId="{C660B0D3-A550-42CB-BCCB-338F2E4DC4E8}"/>
          </ac:spMkLst>
        </pc:spChg>
        <pc:spChg chg="mod">
          <ac:chgData name="Carlos Rodriguez" userId="c4388862-3c62-4182-95fa-9b61ff44c8f3" providerId="ADAL" clId="{8485C8CD-DA55-447F-8375-15FED9896E89}" dt="2022-02-16T18:36:06.233" v="1714"/>
          <ac:spMkLst>
            <pc:docMk/>
            <pc:sldMk cId="1547211057" sldId="551"/>
            <ac:spMk id="87" creationId="{0008D79C-E089-4EC1-8CB2-A8722B028F47}"/>
          </ac:spMkLst>
        </pc:spChg>
        <pc:spChg chg="mod">
          <ac:chgData name="Carlos Rodriguez" userId="c4388862-3c62-4182-95fa-9b61ff44c8f3" providerId="ADAL" clId="{8485C8CD-DA55-447F-8375-15FED9896E89}" dt="2022-02-16T18:36:06.233" v="1714"/>
          <ac:spMkLst>
            <pc:docMk/>
            <pc:sldMk cId="1547211057" sldId="551"/>
            <ac:spMk id="88" creationId="{5BFA5C9A-318B-4A15-A25E-BFFCAD5A7871}"/>
          </ac:spMkLst>
        </pc:spChg>
        <pc:spChg chg="mod">
          <ac:chgData name="Carlos Rodriguez" userId="c4388862-3c62-4182-95fa-9b61ff44c8f3" providerId="ADAL" clId="{8485C8CD-DA55-447F-8375-15FED9896E89}" dt="2022-02-16T18:36:06.233" v="1714"/>
          <ac:spMkLst>
            <pc:docMk/>
            <pc:sldMk cId="1547211057" sldId="551"/>
            <ac:spMk id="89" creationId="{6C92E87E-0209-443A-8BFF-CEA69D775ED1}"/>
          </ac:spMkLst>
        </pc:spChg>
        <pc:spChg chg="mod">
          <ac:chgData name="Carlos Rodriguez" userId="c4388862-3c62-4182-95fa-9b61ff44c8f3" providerId="ADAL" clId="{8485C8CD-DA55-447F-8375-15FED9896E89}" dt="2022-02-16T18:36:06.233" v="1714"/>
          <ac:spMkLst>
            <pc:docMk/>
            <pc:sldMk cId="1547211057" sldId="551"/>
            <ac:spMk id="90" creationId="{09A899CE-5C32-4A44-849C-2C0F6B7342DC}"/>
          </ac:spMkLst>
        </pc:spChg>
        <pc:spChg chg="mod">
          <ac:chgData name="Carlos Rodriguez" userId="c4388862-3c62-4182-95fa-9b61ff44c8f3" providerId="ADAL" clId="{8485C8CD-DA55-447F-8375-15FED9896E89}" dt="2022-02-16T18:36:06.233" v="1714"/>
          <ac:spMkLst>
            <pc:docMk/>
            <pc:sldMk cId="1547211057" sldId="551"/>
            <ac:spMk id="91" creationId="{C84C1871-945A-447D-8309-C38494C62830}"/>
          </ac:spMkLst>
        </pc:spChg>
        <pc:spChg chg="mod">
          <ac:chgData name="Carlos Rodriguez" userId="c4388862-3c62-4182-95fa-9b61ff44c8f3" providerId="ADAL" clId="{8485C8CD-DA55-447F-8375-15FED9896E89}" dt="2022-02-16T18:36:06.233" v="1714"/>
          <ac:spMkLst>
            <pc:docMk/>
            <pc:sldMk cId="1547211057" sldId="551"/>
            <ac:spMk id="93" creationId="{70056EA6-B049-48FA-B2BA-B2AEE9029873}"/>
          </ac:spMkLst>
        </pc:spChg>
        <pc:spChg chg="mod">
          <ac:chgData name="Carlos Rodriguez" userId="c4388862-3c62-4182-95fa-9b61ff44c8f3" providerId="ADAL" clId="{8485C8CD-DA55-447F-8375-15FED9896E89}" dt="2022-02-16T18:36:06.233" v="1714"/>
          <ac:spMkLst>
            <pc:docMk/>
            <pc:sldMk cId="1547211057" sldId="551"/>
            <ac:spMk id="94" creationId="{59EDEC98-B47F-473C-B9F0-D11D5C058982}"/>
          </ac:spMkLst>
        </pc:spChg>
        <pc:spChg chg="mod">
          <ac:chgData name="Carlos Rodriguez" userId="c4388862-3c62-4182-95fa-9b61ff44c8f3" providerId="ADAL" clId="{8485C8CD-DA55-447F-8375-15FED9896E89}" dt="2022-02-16T18:36:06.233" v="1714"/>
          <ac:spMkLst>
            <pc:docMk/>
            <pc:sldMk cId="1547211057" sldId="551"/>
            <ac:spMk id="95" creationId="{548E43E0-A146-4233-BFDF-936834607DFB}"/>
          </ac:spMkLst>
        </pc:spChg>
        <pc:spChg chg="add del mod">
          <ac:chgData name="Carlos Rodriguez" userId="c4388862-3c62-4182-95fa-9b61ff44c8f3" providerId="ADAL" clId="{8485C8CD-DA55-447F-8375-15FED9896E89}" dt="2022-02-16T18:36:15.056" v="1717"/>
          <ac:spMkLst>
            <pc:docMk/>
            <pc:sldMk cId="1547211057" sldId="551"/>
            <ac:spMk id="96" creationId="{749CE431-B873-4FFC-A144-E9799F03A225}"/>
          </ac:spMkLst>
        </pc:spChg>
        <pc:spChg chg="mod">
          <ac:chgData name="Carlos Rodriguez" userId="c4388862-3c62-4182-95fa-9b61ff44c8f3" providerId="ADAL" clId="{8485C8CD-DA55-447F-8375-15FED9896E89}" dt="2022-02-16T18:36:06.233" v="1714"/>
          <ac:spMkLst>
            <pc:docMk/>
            <pc:sldMk cId="1547211057" sldId="551"/>
            <ac:spMk id="98" creationId="{FDBB5E8D-B539-4CB3-9B81-D791F59DB3E5}"/>
          </ac:spMkLst>
        </pc:spChg>
        <pc:spChg chg="mod">
          <ac:chgData name="Carlos Rodriguez" userId="c4388862-3c62-4182-95fa-9b61ff44c8f3" providerId="ADAL" clId="{8485C8CD-DA55-447F-8375-15FED9896E89}" dt="2022-02-16T18:36:06.233" v="1714"/>
          <ac:spMkLst>
            <pc:docMk/>
            <pc:sldMk cId="1547211057" sldId="551"/>
            <ac:spMk id="99" creationId="{8B7CF5EA-C054-472A-B19E-5F3FC2171916}"/>
          </ac:spMkLst>
        </pc:spChg>
        <pc:spChg chg="mod">
          <ac:chgData name="Carlos Rodriguez" userId="c4388862-3c62-4182-95fa-9b61ff44c8f3" providerId="ADAL" clId="{8485C8CD-DA55-447F-8375-15FED9896E89}" dt="2022-02-16T18:36:06.233" v="1714"/>
          <ac:spMkLst>
            <pc:docMk/>
            <pc:sldMk cId="1547211057" sldId="551"/>
            <ac:spMk id="100" creationId="{45ED4616-1085-45B8-BB05-9241961B4F5F}"/>
          </ac:spMkLst>
        </pc:spChg>
        <pc:spChg chg="mod">
          <ac:chgData name="Carlos Rodriguez" userId="c4388862-3c62-4182-95fa-9b61ff44c8f3" providerId="ADAL" clId="{8485C8CD-DA55-447F-8375-15FED9896E89}" dt="2022-02-16T18:36:06.233" v="1714"/>
          <ac:spMkLst>
            <pc:docMk/>
            <pc:sldMk cId="1547211057" sldId="551"/>
            <ac:spMk id="102" creationId="{57B32829-1659-4336-8560-077213125595}"/>
          </ac:spMkLst>
        </pc:spChg>
        <pc:spChg chg="mod">
          <ac:chgData name="Carlos Rodriguez" userId="c4388862-3c62-4182-95fa-9b61ff44c8f3" providerId="ADAL" clId="{8485C8CD-DA55-447F-8375-15FED9896E89}" dt="2022-02-16T18:36:06.233" v="1714"/>
          <ac:spMkLst>
            <pc:docMk/>
            <pc:sldMk cId="1547211057" sldId="551"/>
            <ac:spMk id="103" creationId="{2C368FC1-C7A7-434A-8EFE-81FA1A577F4C}"/>
          </ac:spMkLst>
        </pc:spChg>
        <pc:spChg chg="add del mod">
          <ac:chgData name="Carlos Rodriguez" userId="c4388862-3c62-4182-95fa-9b61ff44c8f3" providerId="ADAL" clId="{8485C8CD-DA55-447F-8375-15FED9896E89}" dt="2022-02-16T18:36:15.056" v="1717"/>
          <ac:spMkLst>
            <pc:docMk/>
            <pc:sldMk cId="1547211057" sldId="551"/>
            <ac:spMk id="104" creationId="{3C005C04-9708-403D-87B9-2CC3A3A7E76B}"/>
          </ac:spMkLst>
        </pc:spChg>
        <pc:spChg chg="mod">
          <ac:chgData name="Carlos Rodriguez" userId="c4388862-3c62-4182-95fa-9b61ff44c8f3" providerId="ADAL" clId="{8485C8CD-DA55-447F-8375-15FED9896E89}" dt="2022-02-16T18:36:06.233" v="1714"/>
          <ac:spMkLst>
            <pc:docMk/>
            <pc:sldMk cId="1547211057" sldId="551"/>
            <ac:spMk id="106" creationId="{F1A6F86A-1E21-42EE-B88F-4637DF17FD3C}"/>
          </ac:spMkLst>
        </pc:spChg>
        <pc:spChg chg="mod">
          <ac:chgData name="Carlos Rodriguez" userId="c4388862-3c62-4182-95fa-9b61ff44c8f3" providerId="ADAL" clId="{8485C8CD-DA55-447F-8375-15FED9896E89}" dt="2022-02-16T18:36:06.233" v="1714"/>
          <ac:spMkLst>
            <pc:docMk/>
            <pc:sldMk cId="1547211057" sldId="551"/>
            <ac:spMk id="107" creationId="{D6308A0B-E033-4848-A74A-EC113A3DAD0D}"/>
          </ac:spMkLst>
        </pc:spChg>
        <pc:spChg chg="mod">
          <ac:chgData name="Carlos Rodriguez" userId="c4388862-3c62-4182-95fa-9b61ff44c8f3" providerId="ADAL" clId="{8485C8CD-DA55-447F-8375-15FED9896E89}" dt="2022-02-16T18:36:37.567" v="1720"/>
          <ac:spMkLst>
            <pc:docMk/>
            <pc:sldMk cId="1547211057" sldId="551"/>
            <ac:spMk id="109" creationId="{43C15E85-1322-4FDC-8BBE-60D46D6230DC}"/>
          </ac:spMkLst>
        </pc:spChg>
        <pc:spChg chg="mod">
          <ac:chgData name="Carlos Rodriguez" userId="c4388862-3c62-4182-95fa-9b61ff44c8f3" providerId="ADAL" clId="{8485C8CD-DA55-447F-8375-15FED9896E89}" dt="2022-02-16T18:36:37.567" v="1720"/>
          <ac:spMkLst>
            <pc:docMk/>
            <pc:sldMk cId="1547211057" sldId="551"/>
            <ac:spMk id="110" creationId="{17939381-8B51-41C0-BAC0-3072B6C89699}"/>
          </ac:spMkLst>
        </pc:spChg>
        <pc:spChg chg="mod">
          <ac:chgData name="Carlos Rodriguez" userId="c4388862-3c62-4182-95fa-9b61ff44c8f3" providerId="ADAL" clId="{8485C8CD-DA55-447F-8375-15FED9896E89}" dt="2022-02-16T18:36:37.567" v="1720"/>
          <ac:spMkLst>
            <pc:docMk/>
            <pc:sldMk cId="1547211057" sldId="551"/>
            <ac:spMk id="115" creationId="{E6B06BD8-7BA1-453E-842D-D078080C5228}"/>
          </ac:spMkLst>
        </pc:spChg>
        <pc:spChg chg="mod">
          <ac:chgData name="Carlos Rodriguez" userId="c4388862-3c62-4182-95fa-9b61ff44c8f3" providerId="ADAL" clId="{8485C8CD-DA55-447F-8375-15FED9896E89}" dt="2022-02-16T18:36:37.567" v="1720"/>
          <ac:spMkLst>
            <pc:docMk/>
            <pc:sldMk cId="1547211057" sldId="551"/>
            <ac:spMk id="116" creationId="{5A89FFEA-309E-4CB7-91F0-B9281BC262DB}"/>
          </ac:spMkLst>
        </pc:spChg>
        <pc:spChg chg="mod">
          <ac:chgData name="Carlos Rodriguez" userId="c4388862-3c62-4182-95fa-9b61ff44c8f3" providerId="ADAL" clId="{8485C8CD-DA55-447F-8375-15FED9896E89}" dt="2022-02-16T18:36:37.567" v="1720"/>
          <ac:spMkLst>
            <pc:docMk/>
            <pc:sldMk cId="1547211057" sldId="551"/>
            <ac:spMk id="117" creationId="{B95CE4A1-8C86-4F9F-B5FB-9F79E4A8FBAD}"/>
          </ac:spMkLst>
        </pc:spChg>
        <pc:spChg chg="mod">
          <ac:chgData name="Carlos Rodriguez" userId="c4388862-3c62-4182-95fa-9b61ff44c8f3" providerId="ADAL" clId="{8485C8CD-DA55-447F-8375-15FED9896E89}" dt="2022-02-16T18:36:37.567" v="1720"/>
          <ac:spMkLst>
            <pc:docMk/>
            <pc:sldMk cId="1547211057" sldId="551"/>
            <ac:spMk id="118" creationId="{0D5EC705-9DE8-441C-9C23-A009F8AAA212}"/>
          </ac:spMkLst>
        </pc:spChg>
        <pc:spChg chg="mod">
          <ac:chgData name="Carlos Rodriguez" userId="c4388862-3c62-4182-95fa-9b61ff44c8f3" providerId="ADAL" clId="{8485C8CD-DA55-447F-8375-15FED9896E89}" dt="2022-02-16T18:36:37.567" v="1720"/>
          <ac:spMkLst>
            <pc:docMk/>
            <pc:sldMk cId="1547211057" sldId="551"/>
            <ac:spMk id="125" creationId="{FFF118C6-36D9-4FCF-B1BC-F2E3184425C8}"/>
          </ac:spMkLst>
        </pc:spChg>
        <pc:spChg chg="mod">
          <ac:chgData name="Carlos Rodriguez" userId="c4388862-3c62-4182-95fa-9b61ff44c8f3" providerId="ADAL" clId="{8485C8CD-DA55-447F-8375-15FED9896E89}" dt="2022-02-16T18:36:37.567" v="1720"/>
          <ac:spMkLst>
            <pc:docMk/>
            <pc:sldMk cId="1547211057" sldId="551"/>
            <ac:spMk id="126" creationId="{9E6F4FC8-C0A4-41A2-A4FE-851467BB89F6}"/>
          </ac:spMkLst>
        </pc:spChg>
        <pc:spChg chg="mod">
          <ac:chgData name="Carlos Rodriguez" userId="c4388862-3c62-4182-95fa-9b61ff44c8f3" providerId="ADAL" clId="{8485C8CD-DA55-447F-8375-15FED9896E89}" dt="2022-02-16T18:36:37.567" v="1720"/>
          <ac:spMkLst>
            <pc:docMk/>
            <pc:sldMk cId="1547211057" sldId="551"/>
            <ac:spMk id="127" creationId="{C86691C8-D163-42D0-8A2F-CE341D59C17A}"/>
          </ac:spMkLst>
        </pc:spChg>
        <pc:spChg chg="mod">
          <ac:chgData name="Carlos Rodriguez" userId="c4388862-3c62-4182-95fa-9b61ff44c8f3" providerId="ADAL" clId="{8485C8CD-DA55-447F-8375-15FED9896E89}" dt="2022-02-16T18:36:37.567" v="1720"/>
          <ac:spMkLst>
            <pc:docMk/>
            <pc:sldMk cId="1547211057" sldId="551"/>
            <ac:spMk id="128" creationId="{5873D618-F6F7-4AC5-9ADB-C1F197DAA91B}"/>
          </ac:spMkLst>
        </pc:spChg>
        <pc:spChg chg="mod">
          <ac:chgData name="Carlos Rodriguez" userId="c4388862-3c62-4182-95fa-9b61ff44c8f3" providerId="ADAL" clId="{8485C8CD-DA55-447F-8375-15FED9896E89}" dt="2022-02-16T18:36:37.567" v="1720"/>
          <ac:spMkLst>
            <pc:docMk/>
            <pc:sldMk cId="1547211057" sldId="551"/>
            <ac:spMk id="135" creationId="{04202155-5CED-4069-96D4-1F8AB3CC2C61}"/>
          </ac:spMkLst>
        </pc:spChg>
        <pc:spChg chg="mod">
          <ac:chgData name="Carlos Rodriguez" userId="c4388862-3c62-4182-95fa-9b61ff44c8f3" providerId="ADAL" clId="{8485C8CD-DA55-447F-8375-15FED9896E89}" dt="2022-02-16T18:36:37.567" v="1720"/>
          <ac:spMkLst>
            <pc:docMk/>
            <pc:sldMk cId="1547211057" sldId="551"/>
            <ac:spMk id="136" creationId="{7FBF5BB2-53BE-4B27-A363-8613EAB3CEB8}"/>
          </ac:spMkLst>
        </pc:spChg>
        <pc:spChg chg="add mod">
          <ac:chgData name="Carlos Rodriguez" userId="c4388862-3c62-4182-95fa-9b61ff44c8f3" providerId="ADAL" clId="{8485C8CD-DA55-447F-8375-15FED9896E89}" dt="2022-02-16T18:36:41.076" v="1721" actId="1076"/>
          <ac:spMkLst>
            <pc:docMk/>
            <pc:sldMk cId="1547211057" sldId="551"/>
            <ac:spMk id="137" creationId="{0A1698CB-0794-44E3-BCB3-779B09490880}"/>
          </ac:spMkLst>
        </pc:spChg>
        <pc:spChg chg="mod">
          <ac:chgData name="Carlos Rodriguez" userId="c4388862-3c62-4182-95fa-9b61ff44c8f3" providerId="ADAL" clId="{8485C8CD-DA55-447F-8375-15FED9896E89}" dt="2022-02-16T18:36:37.567" v="1720"/>
          <ac:spMkLst>
            <pc:docMk/>
            <pc:sldMk cId="1547211057" sldId="551"/>
            <ac:spMk id="139" creationId="{9280A6F1-5EC4-4CFE-89AC-8CF99BC3FBAD}"/>
          </ac:spMkLst>
        </pc:spChg>
        <pc:spChg chg="mod">
          <ac:chgData name="Carlos Rodriguez" userId="c4388862-3c62-4182-95fa-9b61ff44c8f3" providerId="ADAL" clId="{8485C8CD-DA55-447F-8375-15FED9896E89}" dt="2022-02-16T18:36:37.567" v="1720"/>
          <ac:spMkLst>
            <pc:docMk/>
            <pc:sldMk cId="1547211057" sldId="551"/>
            <ac:spMk id="140" creationId="{2005E621-2953-4BA2-B148-07319AD478AA}"/>
          </ac:spMkLst>
        </pc:spChg>
        <pc:grpChg chg="add del mod">
          <ac:chgData name="Carlos Rodriguez" userId="c4388862-3c62-4182-95fa-9b61ff44c8f3" providerId="ADAL" clId="{8485C8CD-DA55-447F-8375-15FED9896E89}" dt="2022-02-16T18:36:15.056" v="1717"/>
          <ac:grpSpMkLst>
            <pc:docMk/>
            <pc:sldMk cId="1547211057" sldId="551"/>
            <ac:grpSpMk id="9" creationId="{241CB736-424F-4B13-8A87-84FBFC2D2B40}"/>
          </ac:grpSpMkLst>
        </pc:grpChg>
        <pc:grpChg chg="mod">
          <ac:chgData name="Carlos Rodriguez" userId="c4388862-3c62-4182-95fa-9b61ff44c8f3" providerId="ADAL" clId="{8485C8CD-DA55-447F-8375-15FED9896E89}" dt="2022-02-16T18:36:06.233" v="1714"/>
          <ac:grpSpMkLst>
            <pc:docMk/>
            <pc:sldMk cId="1547211057" sldId="551"/>
            <ac:grpSpMk id="13" creationId="{FB034334-E930-428F-8BDC-C2BBFB9CAC78}"/>
          </ac:grpSpMkLst>
        </pc:grpChg>
        <pc:grpChg chg="mod">
          <ac:chgData name="Carlos Rodriguez" userId="c4388862-3c62-4182-95fa-9b61ff44c8f3" providerId="ADAL" clId="{8485C8CD-DA55-447F-8375-15FED9896E89}" dt="2022-02-16T18:36:06.233" v="1714"/>
          <ac:grpSpMkLst>
            <pc:docMk/>
            <pc:sldMk cId="1547211057" sldId="551"/>
            <ac:grpSpMk id="14" creationId="{91055950-002E-44AC-A33E-5762E12568EE}"/>
          </ac:grpSpMkLst>
        </pc:grpChg>
        <pc:grpChg chg="mod">
          <ac:chgData name="Carlos Rodriguez" userId="c4388862-3c62-4182-95fa-9b61ff44c8f3" providerId="ADAL" clId="{8485C8CD-DA55-447F-8375-15FED9896E89}" dt="2022-02-16T18:36:06.233" v="1714"/>
          <ac:grpSpMkLst>
            <pc:docMk/>
            <pc:sldMk cId="1547211057" sldId="551"/>
            <ac:grpSpMk id="20" creationId="{96A403D7-7F97-46C5-9704-8591CCE88421}"/>
          </ac:grpSpMkLst>
        </pc:grpChg>
        <pc:grpChg chg="mod">
          <ac:chgData name="Carlos Rodriguez" userId="c4388862-3c62-4182-95fa-9b61ff44c8f3" providerId="ADAL" clId="{8485C8CD-DA55-447F-8375-15FED9896E89}" dt="2022-02-16T18:36:06.233" v="1714"/>
          <ac:grpSpMkLst>
            <pc:docMk/>
            <pc:sldMk cId="1547211057" sldId="551"/>
            <ac:grpSpMk id="30" creationId="{773ADB9D-1C0D-46D7-A0D7-291A69578F39}"/>
          </ac:grpSpMkLst>
        </pc:grpChg>
        <pc:grpChg chg="add del mod">
          <ac:chgData name="Carlos Rodriguez" userId="c4388862-3c62-4182-95fa-9b61ff44c8f3" providerId="ADAL" clId="{8485C8CD-DA55-447F-8375-15FED9896E89}" dt="2022-02-16T18:36:15.056" v="1717"/>
          <ac:grpSpMkLst>
            <pc:docMk/>
            <pc:sldMk cId="1547211057" sldId="551"/>
            <ac:grpSpMk id="35" creationId="{A862FC6A-8827-4305-8D85-0BD229858B77}"/>
          </ac:grpSpMkLst>
        </pc:grpChg>
        <pc:grpChg chg="mod">
          <ac:chgData name="Carlos Rodriguez" userId="c4388862-3c62-4182-95fa-9b61ff44c8f3" providerId="ADAL" clId="{8485C8CD-DA55-447F-8375-15FED9896E89}" dt="2022-02-16T18:36:06.233" v="1714"/>
          <ac:grpSpMkLst>
            <pc:docMk/>
            <pc:sldMk cId="1547211057" sldId="551"/>
            <ac:grpSpMk id="36" creationId="{A513DFF8-D4C5-47F3-A247-1AFE68764AF3}"/>
          </ac:grpSpMkLst>
        </pc:grpChg>
        <pc:grpChg chg="mod">
          <ac:chgData name="Carlos Rodriguez" userId="c4388862-3c62-4182-95fa-9b61ff44c8f3" providerId="ADAL" clId="{8485C8CD-DA55-447F-8375-15FED9896E89}" dt="2022-02-16T18:36:06.233" v="1714"/>
          <ac:grpSpMkLst>
            <pc:docMk/>
            <pc:sldMk cId="1547211057" sldId="551"/>
            <ac:grpSpMk id="37" creationId="{967873E1-B48C-48A7-8189-E710E2569267}"/>
          </ac:grpSpMkLst>
        </pc:grpChg>
        <pc:grpChg chg="mod">
          <ac:chgData name="Carlos Rodriguez" userId="c4388862-3c62-4182-95fa-9b61ff44c8f3" providerId="ADAL" clId="{8485C8CD-DA55-447F-8375-15FED9896E89}" dt="2022-02-16T18:36:06.233" v="1714"/>
          <ac:grpSpMkLst>
            <pc:docMk/>
            <pc:sldMk cId="1547211057" sldId="551"/>
            <ac:grpSpMk id="38" creationId="{BF0A97FD-1485-44AC-AC5B-C72AC0723B70}"/>
          </ac:grpSpMkLst>
        </pc:grpChg>
        <pc:grpChg chg="mod">
          <ac:chgData name="Carlos Rodriguez" userId="c4388862-3c62-4182-95fa-9b61ff44c8f3" providerId="ADAL" clId="{8485C8CD-DA55-447F-8375-15FED9896E89}" dt="2022-02-16T18:36:06.233" v="1714"/>
          <ac:grpSpMkLst>
            <pc:docMk/>
            <pc:sldMk cId="1547211057" sldId="551"/>
            <ac:grpSpMk id="39" creationId="{68E9BE42-BA2A-429B-92A6-304738AF0870}"/>
          </ac:grpSpMkLst>
        </pc:grpChg>
        <pc:grpChg chg="mod">
          <ac:chgData name="Carlos Rodriguez" userId="c4388862-3c62-4182-95fa-9b61ff44c8f3" providerId="ADAL" clId="{8485C8CD-DA55-447F-8375-15FED9896E89}" dt="2022-02-16T18:36:06.233" v="1714"/>
          <ac:grpSpMkLst>
            <pc:docMk/>
            <pc:sldMk cId="1547211057" sldId="551"/>
            <ac:grpSpMk id="40" creationId="{0D09B907-C3F7-4924-B65C-7B5204ADFEBB}"/>
          </ac:grpSpMkLst>
        </pc:grpChg>
        <pc:grpChg chg="add del mod">
          <ac:chgData name="Carlos Rodriguez" userId="c4388862-3c62-4182-95fa-9b61ff44c8f3" providerId="ADAL" clId="{8485C8CD-DA55-447F-8375-15FED9896E89}" dt="2022-02-16T18:36:15.056" v="1717"/>
          <ac:grpSpMkLst>
            <pc:docMk/>
            <pc:sldMk cId="1547211057" sldId="551"/>
            <ac:grpSpMk id="92" creationId="{1E4BDDBE-1622-47B4-8CCB-A5E7F6C068C1}"/>
          </ac:grpSpMkLst>
        </pc:grpChg>
        <pc:grpChg chg="add del mod">
          <ac:chgData name="Carlos Rodriguez" userId="c4388862-3c62-4182-95fa-9b61ff44c8f3" providerId="ADAL" clId="{8485C8CD-DA55-447F-8375-15FED9896E89}" dt="2022-02-16T18:36:15.056" v="1717"/>
          <ac:grpSpMkLst>
            <pc:docMk/>
            <pc:sldMk cId="1547211057" sldId="551"/>
            <ac:grpSpMk id="97" creationId="{6935EEC8-AA03-4BEE-9A62-BE537CB18364}"/>
          </ac:grpSpMkLst>
        </pc:grpChg>
        <pc:grpChg chg="add del mod">
          <ac:chgData name="Carlos Rodriguez" userId="c4388862-3c62-4182-95fa-9b61ff44c8f3" providerId="ADAL" clId="{8485C8CD-DA55-447F-8375-15FED9896E89}" dt="2022-02-16T18:36:15.056" v="1717"/>
          <ac:grpSpMkLst>
            <pc:docMk/>
            <pc:sldMk cId="1547211057" sldId="551"/>
            <ac:grpSpMk id="101" creationId="{6E03CC00-A395-4259-AA3A-8B4E18ECE502}"/>
          </ac:grpSpMkLst>
        </pc:grpChg>
        <pc:grpChg chg="add del mod">
          <ac:chgData name="Carlos Rodriguez" userId="c4388862-3c62-4182-95fa-9b61ff44c8f3" providerId="ADAL" clId="{8485C8CD-DA55-447F-8375-15FED9896E89}" dt="2022-02-16T18:36:15.056" v="1717"/>
          <ac:grpSpMkLst>
            <pc:docMk/>
            <pc:sldMk cId="1547211057" sldId="551"/>
            <ac:grpSpMk id="105" creationId="{3698DC63-45A5-4D4F-BC34-D067C3488D48}"/>
          </ac:grpSpMkLst>
        </pc:grpChg>
        <pc:grpChg chg="add mod">
          <ac:chgData name="Carlos Rodriguez" userId="c4388862-3c62-4182-95fa-9b61ff44c8f3" providerId="ADAL" clId="{8485C8CD-DA55-447F-8375-15FED9896E89}" dt="2022-02-16T18:36:41.076" v="1721" actId="1076"/>
          <ac:grpSpMkLst>
            <pc:docMk/>
            <pc:sldMk cId="1547211057" sldId="551"/>
            <ac:grpSpMk id="108" creationId="{C976439D-9EE6-4072-BEB6-BF5AB3685840}"/>
          </ac:grpSpMkLst>
        </pc:grpChg>
        <pc:grpChg chg="mod">
          <ac:chgData name="Carlos Rodriguez" userId="c4388862-3c62-4182-95fa-9b61ff44c8f3" providerId="ADAL" clId="{8485C8CD-DA55-447F-8375-15FED9896E89}" dt="2022-02-16T18:36:37.567" v="1720"/>
          <ac:grpSpMkLst>
            <pc:docMk/>
            <pc:sldMk cId="1547211057" sldId="551"/>
            <ac:grpSpMk id="112" creationId="{58FCC088-3B9D-4DE3-A642-50B448EB0BAE}"/>
          </ac:grpSpMkLst>
        </pc:grpChg>
        <pc:grpChg chg="mod">
          <ac:chgData name="Carlos Rodriguez" userId="c4388862-3c62-4182-95fa-9b61ff44c8f3" providerId="ADAL" clId="{8485C8CD-DA55-447F-8375-15FED9896E89}" dt="2022-02-16T18:36:37.567" v="1720"/>
          <ac:grpSpMkLst>
            <pc:docMk/>
            <pc:sldMk cId="1547211057" sldId="551"/>
            <ac:grpSpMk id="113" creationId="{6F755420-A66E-4CC3-914D-9036DE3CF1D7}"/>
          </ac:grpSpMkLst>
        </pc:grpChg>
        <pc:grpChg chg="mod">
          <ac:chgData name="Carlos Rodriguez" userId="c4388862-3c62-4182-95fa-9b61ff44c8f3" providerId="ADAL" clId="{8485C8CD-DA55-447F-8375-15FED9896E89}" dt="2022-02-16T18:36:37.567" v="1720"/>
          <ac:grpSpMkLst>
            <pc:docMk/>
            <pc:sldMk cId="1547211057" sldId="551"/>
            <ac:grpSpMk id="119" creationId="{9B931886-6A2A-404F-8E55-07DD08C6C604}"/>
          </ac:grpSpMkLst>
        </pc:grpChg>
        <pc:grpChg chg="mod">
          <ac:chgData name="Carlos Rodriguez" userId="c4388862-3c62-4182-95fa-9b61ff44c8f3" providerId="ADAL" clId="{8485C8CD-DA55-447F-8375-15FED9896E89}" dt="2022-02-16T18:36:37.567" v="1720"/>
          <ac:grpSpMkLst>
            <pc:docMk/>
            <pc:sldMk cId="1547211057" sldId="551"/>
            <ac:grpSpMk id="129" creationId="{DE152161-D844-457A-9EA2-946F5BA7EB35}"/>
          </ac:grpSpMkLst>
        </pc:grpChg>
        <pc:grpChg chg="add mod">
          <ac:chgData name="Carlos Rodriguez" userId="c4388862-3c62-4182-95fa-9b61ff44c8f3" providerId="ADAL" clId="{8485C8CD-DA55-447F-8375-15FED9896E89}" dt="2022-02-16T18:36:41.076" v="1721" actId="1076"/>
          <ac:grpSpMkLst>
            <pc:docMk/>
            <pc:sldMk cId="1547211057" sldId="551"/>
            <ac:grpSpMk id="134" creationId="{9C395E98-ED05-4616-916D-F58A9BDEBC3A}"/>
          </ac:grpSpMkLst>
        </pc:grpChg>
        <pc:grpChg chg="add mod">
          <ac:chgData name="Carlos Rodriguez" userId="c4388862-3c62-4182-95fa-9b61ff44c8f3" providerId="ADAL" clId="{8485C8CD-DA55-447F-8375-15FED9896E89}" dt="2022-02-16T18:36:41.076" v="1721" actId="1076"/>
          <ac:grpSpMkLst>
            <pc:docMk/>
            <pc:sldMk cId="1547211057" sldId="551"/>
            <ac:grpSpMk id="138" creationId="{1C56572B-703E-43FE-96FA-2EB25FD1878C}"/>
          </ac:grpSpMkLst>
        </pc:grpChg>
        <pc:picChg chg="mod">
          <ac:chgData name="Carlos Rodriguez" userId="c4388862-3c62-4182-95fa-9b61ff44c8f3" providerId="ADAL" clId="{8485C8CD-DA55-447F-8375-15FED9896E89}" dt="2022-02-16T18:36:23.040" v="1718" actId="1076"/>
          <ac:picMkLst>
            <pc:docMk/>
            <pc:sldMk cId="1547211057" sldId="551"/>
            <ac:picMk id="6" creationId="{42406FA7-E1C1-472B-9A0B-801B4A2DE81B}"/>
          </ac:picMkLst>
        </pc:picChg>
        <pc:picChg chg="del">
          <ac:chgData name="Carlos Rodriguez" userId="c4388862-3c62-4182-95fa-9b61ff44c8f3" providerId="ADAL" clId="{8485C8CD-DA55-447F-8375-15FED9896E89}" dt="2022-02-16T18:32:37.875" v="1709" actId="478"/>
          <ac:picMkLst>
            <pc:docMk/>
            <pc:sldMk cId="1547211057" sldId="551"/>
            <ac:picMk id="8" creationId="{102D5713-63E3-4D86-ACC0-7F65A1B26B5B}"/>
          </ac:picMkLst>
        </pc:picChg>
        <pc:picChg chg="mod">
          <ac:chgData name="Carlos Rodriguez" userId="c4388862-3c62-4182-95fa-9b61ff44c8f3" providerId="ADAL" clId="{8485C8CD-DA55-447F-8375-15FED9896E89}" dt="2022-02-16T18:36:06.233" v="1714"/>
          <ac:picMkLst>
            <pc:docMk/>
            <pc:sldMk cId="1547211057" sldId="551"/>
            <ac:picMk id="12" creationId="{5D2525CA-EDFD-41E1-A1F8-C7DD6514A4E1}"/>
          </ac:picMkLst>
        </pc:picChg>
        <pc:picChg chg="mod">
          <ac:chgData name="Carlos Rodriguez" userId="c4388862-3c62-4182-95fa-9b61ff44c8f3" providerId="ADAL" clId="{8485C8CD-DA55-447F-8375-15FED9896E89}" dt="2022-02-16T18:36:06.233" v="1714"/>
          <ac:picMkLst>
            <pc:docMk/>
            <pc:sldMk cId="1547211057" sldId="551"/>
            <ac:picMk id="15" creationId="{9D9128CF-BC1B-460A-A339-19325C946143}"/>
          </ac:picMkLst>
        </pc:picChg>
        <pc:picChg chg="mod">
          <ac:chgData name="Carlos Rodriguez" userId="c4388862-3c62-4182-95fa-9b61ff44c8f3" providerId="ADAL" clId="{8485C8CD-DA55-447F-8375-15FED9896E89}" dt="2022-02-16T18:36:06.233" v="1714"/>
          <ac:picMkLst>
            <pc:docMk/>
            <pc:sldMk cId="1547211057" sldId="551"/>
            <ac:picMk id="21" creationId="{E06D7143-17CD-4B06-A15B-2945F3C35D14}"/>
          </ac:picMkLst>
        </pc:picChg>
        <pc:picChg chg="mod">
          <ac:chgData name="Carlos Rodriguez" userId="c4388862-3c62-4182-95fa-9b61ff44c8f3" providerId="ADAL" clId="{8485C8CD-DA55-447F-8375-15FED9896E89}" dt="2022-02-16T18:36:06.233" v="1714"/>
          <ac:picMkLst>
            <pc:docMk/>
            <pc:sldMk cId="1547211057" sldId="551"/>
            <ac:picMk id="22" creationId="{B6052186-AB9C-4E44-810D-08AC566717FB}"/>
          </ac:picMkLst>
        </pc:picChg>
        <pc:picChg chg="mod">
          <ac:chgData name="Carlos Rodriguez" userId="c4388862-3c62-4182-95fa-9b61ff44c8f3" providerId="ADAL" clId="{8485C8CD-DA55-447F-8375-15FED9896E89}" dt="2022-02-16T18:36:06.233" v="1714"/>
          <ac:picMkLst>
            <pc:docMk/>
            <pc:sldMk cId="1547211057" sldId="551"/>
            <ac:picMk id="23" creationId="{7F3894F0-189D-4B22-876E-7E107E88D2CD}"/>
          </ac:picMkLst>
        </pc:picChg>
        <pc:picChg chg="mod">
          <ac:chgData name="Carlos Rodriguez" userId="c4388862-3c62-4182-95fa-9b61ff44c8f3" providerId="ADAL" clId="{8485C8CD-DA55-447F-8375-15FED9896E89}" dt="2022-02-16T18:36:06.233" v="1714"/>
          <ac:picMkLst>
            <pc:docMk/>
            <pc:sldMk cId="1547211057" sldId="551"/>
            <ac:picMk id="24" creationId="{AA199BBC-73E7-4177-A918-BB8F4D05E358}"/>
          </ac:picMkLst>
        </pc:picChg>
        <pc:picChg chg="mod">
          <ac:chgData name="Carlos Rodriguez" userId="c4388862-3c62-4182-95fa-9b61ff44c8f3" providerId="ADAL" clId="{8485C8CD-DA55-447F-8375-15FED9896E89}" dt="2022-02-16T18:36:06.233" v="1714"/>
          <ac:picMkLst>
            <pc:docMk/>
            <pc:sldMk cId="1547211057" sldId="551"/>
            <ac:picMk id="25" creationId="{6809F953-B9B6-46DF-B3EB-95844A013E02}"/>
          </ac:picMkLst>
        </pc:picChg>
        <pc:picChg chg="mod">
          <ac:chgData name="Carlos Rodriguez" userId="c4388862-3c62-4182-95fa-9b61ff44c8f3" providerId="ADAL" clId="{8485C8CD-DA55-447F-8375-15FED9896E89}" dt="2022-02-16T18:36:06.233" v="1714"/>
          <ac:picMkLst>
            <pc:docMk/>
            <pc:sldMk cId="1547211057" sldId="551"/>
            <ac:picMk id="31" creationId="{A87FBA8B-ADD8-46BA-8CD4-D907CED658C3}"/>
          </ac:picMkLst>
        </pc:picChg>
        <pc:picChg chg="mod">
          <ac:chgData name="Carlos Rodriguez" userId="c4388862-3c62-4182-95fa-9b61ff44c8f3" providerId="ADAL" clId="{8485C8CD-DA55-447F-8375-15FED9896E89}" dt="2022-02-16T18:36:06.233" v="1714"/>
          <ac:picMkLst>
            <pc:docMk/>
            <pc:sldMk cId="1547211057" sldId="551"/>
            <ac:picMk id="32" creationId="{5F35BA0D-4CF9-4990-8BFD-A848FC76AE25}"/>
          </ac:picMkLst>
        </pc:picChg>
        <pc:picChg chg="mod">
          <ac:chgData name="Carlos Rodriguez" userId="c4388862-3c62-4182-95fa-9b61ff44c8f3" providerId="ADAL" clId="{8485C8CD-DA55-447F-8375-15FED9896E89}" dt="2022-02-16T18:36:06.233" v="1714"/>
          <ac:picMkLst>
            <pc:docMk/>
            <pc:sldMk cId="1547211057" sldId="551"/>
            <ac:picMk id="33" creationId="{BD905761-24BA-4D50-9544-16C7243981E3}"/>
          </ac:picMkLst>
        </pc:picChg>
        <pc:picChg chg="mod">
          <ac:chgData name="Carlos Rodriguez" userId="c4388862-3c62-4182-95fa-9b61ff44c8f3" providerId="ADAL" clId="{8485C8CD-DA55-447F-8375-15FED9896E89}" dt="2022-02-16T18:36:06.233" v="1714"/>
          <ac:picMkLst>
            <pc:docMk/>
            <pc:sldMk cId="1547211057" sldId="551"/>
            <ac:picMk id="34" creationId="{E8A01CD6-F0FF-4F2E-B46D-D6C7ABEFAFB2}"/>
          </ac:picMkLst>
        </pc:picChg>
        <pc:picChg chg="mod">
          <ac:chgData name="Carlos Rodriguez" userId="c4388862-3c62-4182-95fa-9b61ff44c8f3" providerId="ADAL" clId="{8485C8CD-DA55-447F-8375-15FED9896E89}" dt="2022-02-16T18:36:37.567" v="1720"/>
          <ac:picMkLst>
            <pc:docMk/>
            <pc:sldMk cId="1547211057" sldId="551"/>
            <ac:picMk id="111" creationId="{2EFF4F63-064E-4B1B-96DB-46408CB76012}"/>
          </ac:picMkLst>
        </pc:picChg>
        <pc:picChg chg="mod">
          <ac:chgData name="Carlos Rodriguez" userId="c4388862-3c62-4182-95fa-9b61ff44c8f3" providerId="ADAL" clId="{8485C8CD-DA55-447F-8375-15FED9896E89}" dt="2022-02-16T18:36:37.567" v="1720"/>
          <ac:picMkLst>
            <pc:docMk/>
            <pc:sldMk cId="1547211057" sldId="551"/>
            <ac:picMk id="114" creationId="{FAAD3FC9-0881-4313-9D8E-4239D9A0A9A3}"/>
          </ac:picMkLst>
        </pc:picChg>
        <pc:picChg chg="mod">
          <ac:chgData name="Carlos Rodriguez" userId="c4388862-3c62-4182-95fa-9b61ff44c8f3" providerId="ADAL" clId="{8485C8CD-DA55-447F-8375-15FED9896E89}" dt="2022-02-16T18:36:37.567" v="1720"/>
          <ac:picMkLst>
            <pc:docMk/>
            <pc:sldMk cId="1547211057" sldId="551"/>
            <ac:picMk id="120" creationId="{8A854284-86F1-4B80-BF07-47A3F252FAD3}"/>
          </ac:picMkLst>
        </pc:picChg>
        <pc:picChg chg="mod">
          <ac:chgData name="Carlos Rodriguez" userId="c4388862-3c62-4182-95fa-9b61ff44c8f3" providerId="ADAL" clId="{8485C8CD-DA55-447F-8375-15FED9896E89}" dt="2022-02-16T18:36:37.567" v="1720"/>
          <ac:picMkLst>
            <pc:docMk/>
            <pc:sldMk cId="1547211057" sldId="551"/>
            <ac:picMk id="121" creationId="{81E2507E-94BA-4FF9-84E1-BD6FF012BDA5}"/>
          </ac:picMkLst>
        </pc:picChg>
        <pc:picChg chg="mod">
          <ac:chgData name="Carlos Rodriguez" userId="c4388862-3c62-4182-95fa-9b61ff44c8f3" providerId="ADAL" clId="{8485C8CD-DA55-447F-8375-15FED9896E89}" dt="2022-02-16T18:36:37.567" v="1720"/>
          <ac:picMkLst>
            <pc:docMk/>
            <pc:sldMk cId="1547211057" sldId="551"/>
            <ac:picMk id="122" creationId="{F81B9722-61A9-4533-A9A9-9BAF1F02C376}"/>
          </ac:picMkLst>
        </pc:picChg>
        <pc:picChg chg="mod">
          <ac:chgData name="Carlos Rodriguez" userId="c4388862-3c62-4182-95fa-9b61ff44c8f3" providerId="ADAL" clId="{8485C8CD-DA55-447F-8375-15FED9896E89}" dt="2022-02-16T18:36:37.567" v="1720"/>
          <ac:picMkLst>
            <pc:docMk/>
            <pc:sldMk cId="1547211057" sldId="551"/>
            <ac:picMk id="123" creationId="{3AF3275B-E71D-457D-AD55-73756A0C35F1}"/>
          </ac:picMkLst>
        </pc:picChg>
        <pc:picChg chg="mod">
          <ac:chgData name="Carlos Rodriguez" userId="c4388862-3c62-4182-95fa-9b61ff44c8f3" providerId="ADAL" clId="{8485C8CD-DA55-447F-8375-15FED9896E89}" dt="2022-02-16T18:36:37.567" v="1720"/>
          <ac:picMkLst>
            <pc:docMk/>
            <pc:sldMk cId="1547211057" sldId="551"/>
            <ac:picMk id="124" creationId="{2AF482C3-E264-402F-B369-551ACD568C62}"/>
          </ac:picMkLst>
        </pc:picChg>
        <pc:picChg chg="mod">
          <ac:chgData name="Carlos Rodriguez" userId="c4388862-3c62-4182-95fa-9b61ff44c8f3" providerId="ADAL" clId="{8485C8CD-DA55-447F-8375-15FED9896E89}" dt="2022-02-16T18:36:37.567" v="1720"/>
          <ac:picMkLst>
            <pc:docMk/>
            <pc:sldMk cId="1547211057" sldId="551"/>
            <ac:picMk id="130" creationId="{4B7734D1-4F60-477A-84C8-C5C5D65A78CE}"/>
          </ac:picMkLst>
        </pc:picChg>
        <pc:picChg chg="mod">
          <ac:chgData name="Carlos Rodriguez" userId="c4388862-3c62-4182-95fa-9b61ff44c8f3" providerId="ADAL" clId="{8485C8CD-DA55-447F-8375-15FED9896E89}" dt="2022-02-16T18:36:37.567" v="1720"/>
          <ac:picMkLst>
            <pc:docMk/>
            <pc:sldMk cId="1547211057" sldId="551"/>
            <ac:picMk id="131" creationId="{FB3C0A92-51DF-4C24-8ADD-94A8185ADE7E}"/>
          </ac:picMkLst>
        </pc:picChg>
        <pc:picChg chg="mod">
          <ac:chgData name="Carlos Rodriguez" userId="c4388862-3c62-4182-95fa-9b61ff44c8f3" providerId="ADAL" clId="{8485C8CD-DA55-447F-8375-15FED9896E89}" dt="2022-02-16T18:36:37.567" v="1720"/>
          <ac:picMkLst>
            <pc:docMk/>
            <pc:sldMk cId="1547211057" sldId="551"/>
            <ac:picMk id="132" creationId="{A13DD28F-E546-4AC2-81D4-E9306D9C400C}"/>
          </ac:picMkLst>
        </pc:picChg>
        <pc:picChg chg="mod">
          <ac:chgData name="Carlos Rodriguez" userId="c4388862-3c62-4182-95fa-9b61ff44c8f3" providerId="ADAL" clId="{8485C8CD-DA55-447F-8375-15FED9896E89}" dt="2022-02-16T18:36:37.567" v="1720"/>
          <ac:picMkLst>
            <pc:docMk/>
            <pc:sldMk cId="1547211057" sldId="551"/>
            <ac:picMk id="133" creationId="{7D898D78-DAF0-4666-BB41-2880048BF5BF}"/>
          </ac:picMkLst>
        </pc:picChg>
      </pc:sldChg>
      <pc:sldChg chg="delSp modSp add mod ord">
        <pc:chgData name="Carlos Rodriguez" userId="c4388862-3c62-4182-95fa-9b61ff44c8f3" providerId="ADAL" clId="{8485C8CD-DA55-447F-8375-15FED9896E89}" dt="2022-02-16T18:51:12.119" v="1957" actId="1035"/>
        <pc:sldMkLst>
          <pc:docMk/>
          <pc:sldMk cId="2152639094" sldId="552"/>
        </pc:sldMkLst>
        <pc:spChg chg="mod">
          <ac:chgData name="Carlos Rodriguez" userId="c4388862-3c62-4182-95fa-9b61ff44c8f3" providerId="ADAL" clId="{8485C8CD-DA55-447F-8375-15FED9896E89}" dt="2022-02-16T18:51:12.119" v="1957" actId="1035"/>
          <ac:spMkLst>
            <pc:docMk/>
            <pc:sldMk cId="2152639094" sldId="552"/>
            <ac:spMk id="3" creationId="{C73B3B23-C4D5-4DB4-8A5E-8FE5DD2EDE37}"/>
          </ac:spMkLst>
        </pc:spChg>
        <pc:picChg chg="del">
          <ac:chgData name="Carlos Rodriguez" userId="c4388862-3c62-4182-95fa-9b61ff44c8f3" providerId="ADAL" clId="{8485C8CD-DA55-447F-8375-15FED9896E89}" dt="2022-02-16T18:43:17.707" v="1749" actId="478"/>
          <ac:picMkLst>
            <pc:docMk/>
            <pc:sldMk cId="2152639094" sldId="552"/>
            <ac:picMk id="6" creationId="{42406FA7-E1C1-472B-9A0B-801B4A2DE81B}"/>
          </ac:picMkLst>
        </pc:picChg>
        <pc:picChg chg="del">
          <ac:chgData name="Carlos Rodriguez" userId="c4388862-3c62-4182-95fa-9b61ff44c8f3" providerId="ADAL" clId="{8485C8CD-DA55-447F-8375-15FED9896E89}" dt="2022-02-16T18:43:12.522" v="1748" actId="478"/>
          <ac:picMkLst>
            <pc:docMk/>
            <pc:sldMk cId="2152639094" sldId="552"/>
            <ac:picMk id="8" creationId="{102D5713-63E3-4D86-ACC0-7F65A1B26B5B}"/>
          </ac:picMkLst>
        </pc:picChg>
      </pc:sldChg>
      <pc:sldChg chg="addSp modSp add mod ord modAnim">
        <pc:chgData name="Carlos Rodriguez" userId="c4388862-3c62-4182-95fa-9b61ff44c8f3" providerId="ADAL" clId="{8485C8CD-DA55-447F-8375-15FED9896E89}" dt="2022-02-16T19:16:57.146" v="2281"/>
        <pc:sldMkLst>
          <pc:docMk/>
          <pc:sldMk cId="1222688713" sldId="553"/>
        </pc:sldMkLst>
        <pc:spChg chg="mod">
          <ac:chgData name="Carlos Rodriguez" userId="c4388862-3c62-4182-95fa-9b61ff44c8f3" providerId="ADAL" clId="{8485C8CD-DA55-447F-8375-15FED9896E89}" dt="2022-02-16T19:16:57.146" v="2281"/>
          <ac:spMkLst>
            <pc:docMk/>
            <pc:sldMk cId="1222688713" sldId="553"/>
            <ac:spMk id="66562" creationId="{00000000-0000-0000-0000-000000000000}"/>
          </ac:spMkLst>
        </pc:spChg>
        <pc:spChg chg="mod">
          <ac:chgData name="Carlos Rodriguez" userId="c4388862-3c62-4182-95fa-9b61ff44c8f3" providerId="ADAL" clId="{8485C8CD-DA55-447F-8375-15FED9896E89}" dt="2022-02-16T19:16:23.243" v="2277" actId="1035"/>
          <ac:spMkLst>
            <pc:docMk/>
            <pc:sldMk cId="1222688713" sldId="553"/>
            <ac:spMk id="195587" creationId="{00000000-0000-0000-0000-000000000000}"/>
          </ac:spMkLst>
        </pc:spChg>
        <pc:picChg chg="add mod">
          <ac:chgData name="Carlos Rodriguez" userId="c4388862-3c62-4182-95fa-9b61ff44c8f3" providerId="ADAL" clId="{8485C8CD-DA55-447F-8375-15FED9896E89}" dt="2022-02-16T19:16:35.847" v="2279" actId="1076"/>
          <ac:picMkLst>
            <pc:docMk/>
            <pc:sldMk cId="1222688713" sldId="553"/>
            <ac:picMk id="2" creationId="{EC183BEE-BE48-44AF-A09B-8D85559096BB}"/>
          </ac:picMkLst>
        </pc:picChg>
      </pc:sldChg>
      <pc:sldChg chg="addSp modSp mod ord">
        <pc:chgData name="Carlos Rodriguez" userId="c4388862-3c62-4182-95fa-9b61ff44c8f3" providerId="ADAL" clId="{8485C8CD-DA55-447F-8375-15FED9896E89}" dt="2022-02-16T19:24:26.287" v="2315" actId="1076"/>
        <pc:sldMkLst>
          <pc:docMk/>
          <pc:sldMk cId="905176208" sldId="554"/>
        </pc:sldMkLst>
        <pc:spChg chg="mod">
          <ac:chgData name="Carlos Rodriguez" userId="c4388862-3c62-4182-95fa-9b61ff44c8f3" providerId="ADAL" clId="{8485C8CD-DA55-447F-8375-15FED9896E89}" dt="2022-02-16T19:24:09.217" v="2311" actId="20577"/>
          <ac:spMkLst>
            <pc:docMk/>
            <pc:sldMk cId="905176208" sldId="554"/>
            <ac:spMk id="2" creationId="{3AF65EA9-A5D3-4A24-AE71-2FD6488322E2}"/>
          </ac:spMkLst>
        </pc:spChg>
        <pc:spChg chg="mod">
          <ac:chgData name="Carlos Rodriguez" userId="c4388862-3c62-4182-95fa-9b61ff44c8f3" providerId="ADAL" clId="{8485C8CD-DA55-447F-8375-15FED9896E89}" dt="2022-02-16T19:24:00.733" v="2296" actId="14100"/>
          <ac:spMkLst>
            <pc:docMk/>
            <pc:sldMk cId="905176208" sldId="554"/>
            <ac:spMk id="3" creationId="{C73B3B23-C4D5-4DB4-8A5E-8FE5DD2EDE37}"/>
          </ac:spMkLst>
        </pc:spChg>
        <pc:picChg chg="add mod">
          <ac:chgData name="Carlos Rodriguez" userId="c4388862-3c62-4182-95fa-9b61ff44c8f3" providerId="ADAL" clId="{8485C8CD-DA55-447F-8375-15FED9896E89}" dt="2022-02-16T19:24:26.287" v="2315" actId="1076"/>
          <ac:picMkLst>
            <pc:docMk/>
            <pc:sldMk cId="905176208" sldId="554"/>
            <ac:picMk id="6" creationId="{14B93062-02ED-4764-96EF-DB1708DB27CE}"/>
          </ac:picMkLst>
        </pc:picChg>
      </pc:sldChg>
      <pc:sldChg chg="addSp delSp modSp add mod">
        <pc:chgData name="Carlos Rodriguez" userId="c4388862-3c62-4182-95fa-9b61ff44c8f3" providerId="ADAL" clId="{8485C8CD-DA55-447F-8375-15FED9896E89}" dt="2022-02-16T19:24:48.729" v="2319" actId="1076"/>
        <pc:sldMkLst>
          <pc:docMk/>
          <pc:sldMk cId="2939702490" sldId="555"/>
        </pc:sldMkLst>
        <pc:picChg chg="del">
          <ac:chgData name="Carlos Rodriguez" userId="c4388862-3c62-4182-95fa-9b61ff44c8f3" providerId="ADAL" clId="{8485C8CD-DA55-447F-8375-15FED9896E89}" dt="2022-02-16T19:24:40.042" v="2317" actId="478"/>
          <ac:picMkLst>
            <pc:docMk/>
            <pc:sldMk cId="2939702490" sldId="555"/>
            <ac:picMk id="6" creationId="{14B93062-02ED-4764-96EF-DB1708DB27CE}"/>
          </ac:picMkLst>
        </pc:picChg>
        <pc:picChg chg="add mod">
          <ac:chgData name="Carlos Rodriguez" userId="c4388862-3c62-4182-95fa-9b61ff44c8f3" providerId="ADAL" clId="{8485C8CD-DA55-447F-8375-15FED9896E89}" dt="2022-02-16T19:24:48.729" v="2319" actId="1076"/>
          <ac:picMkLst>
            <pc:docMk/>
            <pc:sldMk cId="2939702490" sldId="555"/>
            <ac:picMk id="7" creationId="{B49FD44B-4259-4FCC-A41F-D9D5E5B339AE}"/>
          </ac:picMkLst>
        </pc:picChg>
      </pc:sldChg>
      <pc:sldChg chg="addSp delSp modSp add mod">
        <pc:chgData name="Carlos Rodriguez" userId="c4388862-3c62-4182-95fa-9b61ff44c8f3" providerId="ADAL" clId="{8485C8CD-DA55-447F-8375-15FED9896E89}" dt="2022-02-16T19:25:21.175" v="2325" actId="1076"/>
        <pc:sldMkLst>
          <pc:docMk/>
          <pc:sldMk cId="1192203563" sldId="556"/>
        </pc:sldMkLst>
        <pc:picChg chg="add mod">
          <ac:chgData name="Carlos Rodriguez" userId="c4388862-3c62-4182-95fa-9b61ff44c8f3" providerId="ADAL" clId="{8485C8CD-DA55-447F-8375-15FED9896E89}" dt="2022-02-16T19:25:21.175" v="2325" actId="1076"/>
          <ac:picMkLst>
            <pc:docMk/>
            <pc:sldMk cId="1192203563" sldId="556"/>
            <ac:picMk id="6" creationId="{3212256C-C8FA-4A31-91BB-7E676D7F28BA}"/>
          </ac:picMkLst>
        </pc:picChg>
        <pc:picChg chg="del">
          <ac:chgData name="Carlos Rodriguez" userId="c4388862-3c62-4182-95fa-9b61ff44c8f3" providerId="ADAL" clId="{8485C8CD-DA55-447F-8375-15FED9896E89}" dt="2022-02-16T19:25:12.135" v="2323" actId="478"/>
          <ac:picMkLst>
            <pc:docMk/>
            <pc:sldMk cId="1192203563" sldId="556"/>
            <ac:picMk id="7" creationId="{B49FD44B-4259-4FCC-A41F-D9D5E5B339AE}"/>
          </ac:picMkLst>
        </pc:picChg>
      </pc:sldChg>
      <pc:sldChg chg="addSp delSp modSp add mod">
        <pc:chgData name="Carlos Rodriguez" userId="c4388862-3c62-4182-95fa-9b61ff44c8f3" providerId="ADAL" clId="{8485C8CD-DA55-447F-8375-15FED9896E89}" dt="2022-02-16T19:25:57.593" v="2330" actId="1076"/>
        <pc:sldMkLst>
          <pc:docMk/>
          <pc:sldMk cId="1152051361" sldId="557"/>
        </pc:sldMkLst>
        <pc:picChg chg="del">
          <ac:chgData name="Carlos Rodriguez" userId="c4388862-3c62-4182-95fa-9b61ff44c8f3" providerId="ADAL" clId="{8485C8CD-DA55-447F-8375-15FED9896E89}" dt="2022-02-16T19:25:48.221" v="2328" actId="478"/>
          <ac:picMkLst>
            <pc:docMk/>
            <pc:sldMk cId="1152051361" sldId="557"/>
            <ac:picMk id="6" creationId="{3212256C-C8FA-4A31-91BB-7E676D7F28BA}"/>
          </ac:picMkLst>
        </pc:picChg>
        <pc:picChg chg="add mod">
          <ac:chgData name="Carlos Rodriguez" userId="c4388862-3c62-4182-95fa-9b61ff44c8f3" providerId="ADAL" clId="{8485C8CD-DA55-447F-8375-15FED9896E89}" dt="2022-02-16T19:25:57.593" v="2330" actId="1076"/>
          <ac:picMkLst>
            <pc:docMk/>
            <pc:sldMk cId="1152051361" sldId="557"/>
            <ac:picMk id="7" creationId="{27F3FC2B-10D7-4BAC-BD49-DCE6DCA0CADB}"/>
          </ac:picMkLst>
        </pc:picChg>
      </pc:sldChg>
      <pc:sldChg chg="addSp delSp modSp add mod">
        <pc:chgData name="Carlos Rodriguez" userId="c4388862-3c62-4182-95fa-9b61ff44c8f3" providerId="ADAL" clId="{8485C8CD-DA55-447F-8375-15FED9896E89}" dt="2022-02-16T19:26:22.865" v="2335" actId="1076"/>
        <pc:sldMkLst>
          <pc:docMk/>
          <pc:sldMk cId="3190043211" sldId="558"/>
        </pc:sldMkLst>
        <pc:picChg chg="add mod">
          <ac:chgData name="Carlos Rodriguez" userId="c4388862-3c62-4182-95fa-9b61ff44c8f3" providerId="ADAL" clId="{8485C8CD-DA55-447F-8375-15FED9896E89}" dt="2022-02-16T19:26:22.865" v="2335" actId="1076"/>
          <ac:picMkLst>
            <pc:docMk/>
            <pc:sldMk cId="3190043211" sldId="558"/>
            <ac:picMk id="6" creationId="{C85AA5A0-E2EE-4DE8-B1A1-2F316C7D005A}"/>
          </ac:picMkLst>
        </pc:picChg>
        <pc:picChg chg="del">
          <ac:chgData name="Carlos Rodriguez" userId="c4388862-3c62-4182-95fa-9b61ff44c8f3" providerId="ADAL" clId="{8485C8CD-DA55-447F-8375-15FED9896E89}" dt="2022-02-16T19:26:14.079" v="2333" actId="478"/>
          <ac:picMkLst>
            <pc:docMk/>
            <pc:sldMk cId="3190043211" sldId="558"/>
            <ac:picMk id="7" creationId="{27F3FC2B-10D7-4BAC-BD49-DCE6DCA0CADB}"/>
          </ac:picMkLst>
        </pc:picChg>
      </pc:sldChg>
      <pc:sldChg chg="addSp delSp modSp add mod">
        <pc:chgData name="Carlos Rodriguez" userId="c4388862-3c62-4182-95fa-9b61ff44c8f3" providerId="ADAL" clId="{8485C8CD-DA55-447F-8375-15FED9896E89}" dt="2022-02-16T19:27:20.415" v="2343" actId="1076"/>
        <pc:sldMkLst>
          <pc:docMk/>
          <pc:sldMk cId="25259838" sldId="559"/>
        </pc:sldMkLst>
        <pc:picChg chg="del">
          <ac:chgData name="Carlos Rodriguez" userId="c4388862-3c62-4182-95fa-9b61ff44c8f3" providerId="ADAL" clId="{8485C8CD-DA55-447F-8375-15FED9896E89}" dt="2022-02-16T19:26:56.034" v="2338" actId="478"/>
          <ac:picMkLst>
            <pc:docMk/>
            <pc:sldMk cId="25259838" sldId="559"/>
            <ac:picMk id="6" creationId="{C85AA5A0-E2EE-4DE8-B1A1-2F316C7D005A}"/>
          </ac:picMkLst>
        </pc:picChg>
        <pc:picChg chg="add mod">
          <ac:chgData name="Carlos Rodriguez" userId="c4388862-3c62-4182-95fa-9b61ff44c8f3" providerId="ADAL" clId="{8485C8CD-DA55-447F-8375-15FED9896E89}" dt="2022-02-16T19:27:20.415" v="2343" actId="1076"/>
          <ac:picMkLst>
            <pc:docMk/>
            <pc:sldMk cId="25259838" sldId="559"/>
            <ac:picMk id="7" creationId="{E0FFD557-AB82-420F-9027-81932CA0803F}"/>
          </ac:picMkLst>
        </pc:picChg>
      </pc:sldChg>
      <pc:sldChg chg="addSp modSp add mod">
        <pc:chgData name="Carlos Rodriguez" userId="c4388862-3c62-4182-95fa-9b61ff44c8f3" providerId="ADAL" clId="{8485C8CD-DA55-447F-8375-15FED9896E89}" dt="2022-02-16T19:27:17.808" v="2342" actId="1076"/>
        <pc:sldMkLst>
          <pc:docMk/>
          <pc:sldMk cId="3659113370" sldId="560"/>
        </pc:sldMkLst>
        <pc:picChg chg="add mod">
          <ac:chgData name="Carlos Rodriguez" userId="c4388862-3c62-4182-95fa-9b61ff44c8f3" providerId="ADAL" clId="{8485C8CD-DA55-447F-8375-15FED9896E89}" dt="2022-02-16T19:27:17.808" v="2342" actId="1076"/>
          <ac:picMkLst>
            <pc:docMk/>
            <pc:sldMk cId="3659113370" sldId="560"/>
            <ac:picMk id="6" creationId="{D07FCA9C-5D86-44C5-9D41-7277BEC20A05}"/>
          </ac:picMkLst>
        </pc:picChg>
      </pc:sldChg>
      <pc:sldChg chg="modSp mod">
        <pc:chgData name="Carlos Rodriguez" userId="c4388862-3c62-4182-95fa-9b61ff44c8f3" providerId="ADAL" clId="{8485C8CD-DA55-447F-8375-15FED9896E89}" dt="2022-02-21T19:07:45.492" v="4617" actId="6549"/>
        <pc:sldMkLst>
          <pc:docMk/>
          <pc:sldMk cId="1430962051" sldId="575"/>
        </pc:sldMkLst>
        <pc:spChg chg="mod">
          <ac:chgData name="Carlos Rodriguez" userId="c4388862-3c62-4182-95fa-9b61ff44c8f3" providerId="ADAL" clId="{8485C8CD-DA55-447F-8375-15FED9896E89}" dt="2022-02-21T19:07:45.492" v="4617" actId="6549"/>
          <ac:spMkLst>
            <pc:docMk/>
            <pc:sldMk cId="1430962051" sldId="575"/>
            <ac:spMk id="3" creationId="{111843E5-0474-45B3-AD6E-7168CDDA389C}"/>
          </ac:spMkLst>
        </pc:spChg>
      </pc:sldChg>
      <pc:sldChg chg="modSp mod ord modAnim">
        <pc:chgData name="Carlos Rodriguez" userId="c4388862-3c62-4182-95fa-9b61ff44c8f3" providerId="ADAL" clId="{8485C8CD-DA55-447F-8375-15FED9896E89}" dt="2022-02-21T19:38:13.425" v="4674"/>
        <pc:sldMkLst>
          <pc:docMk/>
          <pc:sldMk cId="387336790" sldId="576"/>
        </pc:sldMkLst>
        <pc:spChg chg="mod">
          <ac:chgData name="Carlos Rodriguez" userId="c4388862-3c62-4182-95fa-9b61ff44c8f3" providerId="ADAL" clId="{8485C8CD-DA55-447F-8375-15FED9896E89}" dt="2022-02-21T19:08:11.192" v="4619"/>
          <ac:spMkLst>
            <pc:docMk/>
            <pc:sldMk cId="387336790" sldId="576"/>
            <ac:spMk id="2" creationId="{3AF65EA9-A5D3-4A24-AE71-2FD6488322E2}"/>
          </ac:spMkLst>
        </pc:spChg>
        <pc:spChg chg="mod">
          <ac:chgData name="Carlos Rodriguez" userId="c4388862-3c62-4182-95fa-9b61ff44c8f3" providerId="ADAL" clId="{8485C8CD-DA55-447F-8375-15FED9896E89}" dt="2022-02-21T19:37:22.552" v="4669" actId="20577"/>
          <ac:spMkLst>
            <pc:docMk/>
            <pc:sldMk cId="387336790" sldId="576"/>
            <ac:spMk id="3" creationId="{C73B3B23-C4D5-4DB4-8A5E-8FE5DD2EDE37}"/>
          </ac:spMkLst>
        </pc:spChg>
      </pc:sldChg>
      <pc:sldChg chg="modSp mod addAnim delAnim modAnim">
        <pc:chgData name="Carlos Rodriguez" userId="c4388862-3c62-4182-95fa-9b61ff44c8f3" providerId="ADAL" clId="{8485C8CD-DA55-447F-8375-15FED9896E89}" dt="2022-02-21T19:07:27.082" v="4612" actId="21"/>
        <pc:sldMkLst>
          <pc:docMk/>
          <pc:sldMk cId="3448220221" sldId="578"/>
        </pc:sldMkLst>
        <pc:spChg chg="mod">
          <ac:chgData name="Carlos Rodriguez" userId="c4388862-3c62-4182-95fa-9b61ff44c8f3" providerId="ADAL" clId="{8485C8CD-DA55-447F-8375-15FED9896E89}" dt="2022-02-21T19:07:27.082" v="4612" actId="21"/>
          <ac:spMkLst>
            <pc:docMk/>
            <pc:sldMk cId="3448220221" sldId="578"/>
            <ac:spMk id="6" creationId="{C5F7A1DE-E447-4CD7-814A-465724335F33}"/>
          </ac:spMkLst>
        </pc:spChg>
      </pc:sldChg>
      <pc:sldChg chg="modSp mod modAnim">
        <pc:chgData name="Carlos Rodriguez" userId="c4388862-3c62-4182-95fa-9b61ff44c8f3" providerId="ADAL" clId="{8485C8CD-DA55-447F-8375-15FED9896E89}" dt="2022-02-23T16:19:31.143" v="4920" actId="20577"/>
        <pc:sldMkLst>
          <pc:docMk/>
          <pc:sldMk cId="1053213843" sldId="585"/>
        </pc:sldMkLst>
        <pc:spChg chg="mod">
          <ac:chgData name="Carlos Rodriguez" userId="c4388862-3c62-4182-95fa-9b61ff44c8f3" providerId="ADAL" clId="{8485C8CD-DA55-447F-8375-15FED9896E89}" dt="2022-02-23T16:19:31.143" v="4920" actId="20577"/>
          <ac:spMkLst>
            <pc:docMk/>
            <pc:sldMk cId="1053213843" sldId="585"/>
            <ac:spMk id="6" creationId="{91B2C23B-89D4-41AC-ADB7-4C20A8F40C7F}"/>
          </ac:spMkLst>
        </pc:spChg>
      </pc:sldChg>
      <pc:sldChg chg="modSp mod">
        <pc:chgData name="Carlos Rodriguez" userId="c4388862-3c62-4182-95fa-9b61ff44c8f3" providerId="ADAL" clId="{8485C8CD-DA55-447F-8375-15FED9896E89}" dt="2022-02-21T16:51:17.177" v="3088" actId="20577"/>
        <pc:sldMkLst>
          <pc:docMk/>
          <pc:sldMk cId="2737231756" sldId="590"/>
        </pc:sldMkLst>
        <pc:spChg chg="mod">
          <ac:chgData name="Carlos Rodriguez" userId="c4388862-3c62-4182-95fa-9b61ff44c8f3" providerId="ADAL" clId="{8485C8CD-DA55-447F-8375-15FED9896E89}" dt="2022-02-21T16:51:17.177" v="3088" actId="20577"/>
          <ac:spMkLst>
            <pc:docMk/>
            <pc:sldMk cId="2737231756" sldId="590"/>
            <ac:spMk id="2" creationId="{C84F2487-5ABF-4754-9574-4B4E77816D36}"/>
          </ac:spMkLst>
        </pc:spChg>
        <pc:spChg chg="mod">
          <ac:chgData name="Carlos Rodriguez" userId="c4388862-3c62-4182-95fa-9b61ff44c8f3" providerId="ADAL" clId="{8485C8CD-DA55-447F-8375-15FED9896E89}" dt="2022-02-21T16:51:09.015" v="3073" actId="20577"/>
          <ac:spMkLst>
            <pc:docMk/>
            <pc:sldMk cId="2737231756" sldId="590"/>
            <ac:spMk id="3" creationId="{1822E290-0E1E-4560-B500-54A800F46409}"/>
          </ac:spMkLst>
        </pc:spChg>
      </pc:sldChg>
      <pc:sldChg chg="modSp mod">
        <pc:chgData name="Carlos Rodriguez" userId="c4388862-3c62-4182-95fa-9b61ff44c8f3" providerId="ADAL" clId="{8485C8CD-DA55-447F-8375-15FED9896E89}" dt="2022-02-21T17:26:57.429" v="3487" actId="6549"/>
        <pc:sldMkLst>
          <pc:docMk/>
          <pc:sldMk cId="905698443" sldId="591"/>
        </pc:sldMkLst>
        <pc:spChg chg="mod">
          <ac:chgData name="Carlos Rodriguez" userId="c4388862-3c62-4182-95fa-9b61ff44c8f3" providerId="ADAL" clId="{8485C8CD-DA55-447F-8375-15FED9896E89}" dt="2022-02-21T16:52:21.391" v="3128" actId="6549"/>
          <ac:spMkLst>
            <pc:docMk/>
            <pc:sldMk cId="905698443" sldId="591"/>
            <ac:spMk id="2" creationId="{A2AA60A8-B44C-4367-8F5E-8F355FE0F23B}"/>
          </ac:spMkLst>
        </pc:spChg>
        <pc:spChg chg="mod">
          <ac:chgData name="Carlos Rodriguez" userId="c4388862-3c62-4182-95fa-9b61ff44c8f3" providerId="ADAL" clId="{8485C8CD-DA55-447F-8375-15FED9896E89}" dt="2022-02-21T17:26:57.429" v="3487" actId="6549"/>
          <ac:spMkLst>
            <pc:docMk/>
            <pc:sldMk cId="905698443" sldId="591"/>
            <ac:spMk id="3" creationId="{111843E5-0474-45B3-AD6E-7168CDDA389C}"/>
          </ac:spMkLst>
        </pc:spChg>
        <pc:spChg chg="mod">
          <ac:chgData name="Carlos Rodriguez" userId="c4388862-3c62-4182-95fa-9b61ff44c8f3" providerId="ADAL" clId="{8485C8CD-DA55-447F-8375-15FED9896E89}" dt="2022-02-21T16:53:02.473" v="3159"/>
          <ac:spMkLst>
            <pc:docMk/>
            <pc:sldMk cId="905698443" sldId="591"/>
            <ac:spMk id="5" creationId="{09825665-4AC2-4598-9789-B5A3F7976B00}"/>
          </ac:spMkLst>
        </pc:spChg>
      </pc:sldChg>
      <pc:sldChg chg="delSp modSp mod modAnim">
        <pc:chgData name="Carlos Rodriguez" userId="c4388862-3c62-4182-95fa-9b61ff44c8f3" providerId="ADAL" clId="{8485C8CD-DA55-447F-8375-15FED9896E89}" dt="2022-02-23T16:21:04.593" v="4921"/>
        <pc:sldMkLst>
          <pc:docMk/>
          <pc:sldMk cId="1231874614" sldId="592"/>
        </pc:sldMkLst>
        <pc:spChg chg="mod">
          <ac:chgData name="Carlos Rodriguez" userId="c4388862-3c62-4182-95fa-9b61ff44c8f3" providerId="ADAL" clId="{8485C8CD-DA55-447F-8375-15FED9896E89}" dt="2022-02-21T19:42:28.032" v="4733" actId="5793"/>
          <ac:spMkLst>
            <pc:docMk/>
            <pc:sldMk cId="1231874614" sldId="592"/>
            <ac:spMk id="3" creationId="{C73B3B23-C4D5-4DB4-8A5E-8FE5DD2EDE37}"/>
          </ac:spMkLst>
        </pc:spChg>
        <pc:spChg chg="mod">
          <ac:chgData name="Carlos Rodriguez" userId="c4388862-3c62-4182-95fa-9b61ff44c8f3" providerId="ADAL" clId="{8485C8CD-DA55-447F-8375-15FED9896E89}" dt="2022-02-21T16:53:15.015" v="3160"/>
          <ac:spMkLst>
            <pc:docMk/>
            <pc:sldMk cId="1231874614" sldId="592"/>
            <ac:spMk id="5" creationId="{E6A1BADD-B67A-4943-AD81-0458B80F79E9}"/>
          </ac:spMkLst>
        </pc:spChg>
        <pc:picChg chg="del">
          <ac:chgData name="Carlos Rodriguez" userId="c4388862-3c62-4182-95fa-9b61ff44c8f3" providerId="ADAL" clId="{8485C8CD-DA55-447F-8375-15FED9896E89}" dt="2022-02-21T16:51:58.650" v="3093" actId="478"/>
          <ac:picMkLst>
            <pc:docMk/>
            <pc:sldMk cId="1231874614" sldId="592"/>
            <ac:picMk id="8" creationId="{102D5713-63E3-4D86-ACC0-7F65A1B26B5B}"/>
          </ac:picMkLst>
        </pc:picChg>
      </pc:sldChg>
      <pc:sldChg chg="addSp modSp add mod modAnim">
        <pc:chgData name="Carlos Rodriguez" userId="c4388862-3c62-4182-95fa-9b61ff44c8f3" providerId="ADAL" clId="{8485C8CD-DA55-447F-8375-15FED9896E89}" dt="2022-02-21T19:44:47.542" v="4749"/>
        <pc:sldMkLst>
          <pc:docMk/>
          <pc:sldMk cId="3762378694" sldId="593"/>
        </pc:sldMkLst>
        <pc:spChg chg="mod">
          <ac:chgData name="Carlos Rodriguez" userId="c4388862-3c62-4182-95fa-9b61ff44c8f3" providerId="ADAL" clId="{8485C8CD-DA55-447F-8375-15FED9896E89}" dt="2022-02-21T19:44:20.741" v="4746" actId="20577"/>
          <ac:spMkLst>
            <pc:docMk/>
            <pc:sldMk cId="3762378694" sldId="593"/>
            <ac:spMk id="3" creationId="{C73B3B23-C4D5-4DB4-8A5E-8FE5DD2EDE37}"/>
          </ac:spMkLst>
        </pc:spChg>
        <pc:picChg chg="add mod">
          <ac:chgData name="Carlos Rodriguez" userId="c4388862-3c62-4182-95fa-9b61ff44c8f3" providerId="ADAL" clId="{8485C8CD-DA55-447F-8375-15FED9896E89}" dt="2022-02-21T17:03:19.662" v="3248" actId="1076"/>
          <ac:picMkLst>
            <pc:docMk/>
            <pc:sldMk cId="3762378694" sldId="593"/>
            <ac:picMk id="6" creationId="{CC30764B-17AC-4896-846A-0081639E81A1}"/>
          </ac:picMkLst>
        </pc:picChg>
      </pc:sldChg>
      <pc:sldChg chg="delSp modSp add mod modAnim">
        <pc:chgData name="Carlos Rodriguez" userId="c4388862-3c62-4182-95fa-9b61ff44c8f3" providerId="ADAL" clId="{8485C8CD-DA55-447F-8375-15FED9896E89}" dt="2022-02-21T19:45:23.162" v="4750"/>
        <pc:sldMkLst>
          <pc:docMk/>
          <pc:sldMk cId="2362880109" sldId="594"/>
        </pc:sldMkLst>
        <pc:spChg chg="mod">
          <ac:chgData name="Carlos Rodriguez" userId="c4388862-3c62-4182-95fa-9b61ff44c8f3" providerId="ADAL" clId="{8485C8CD-DA55-447F-8375-15FED9896E89}" dt="2022-02-21T17:02:54.173" v="3239" actId="20577"/>
          <ac:spMkLst>
            <pc:docMk/>
            <pc:sldMk cId="2362880109" sldId="594"/>
            <ac:spMk id="3" creationId="{C73B3B23-C4D5-4DB4-8A5E-8FE5DD2EDE37}"/>
          </ac:spMkLst>
        </pc:spChg>
        <pc:picChg chg="del mod">
          <ac:chgData name="Carlos Rodriguez" userId="c4388862-3c62-4182-95fa-9b61ff44c8f3" providerId="ADAL" clId="{8485C8CD-DA55-447F-8375-15FED9896E89}" dt="2022-02-21T17:01:05.936" v="3221" actId="478"/>
          <ac:picMkLst>
            <pc:docMk/>
            <pc:sldMk cId="2362880109" sldId="594"/>
            <ac:picMk id="6" creationId="{CC30764B-17AC-4896-846A-0081639E81A1}"/>
          </ac:picMkLst>
        </pc:picChg>
      </pc:sldChg>
      <pc:sldChg chg="add del">
        <pc:chgData name="Carlos Rodriguez" userId="c4388862-3c62-4182-95fa-9b61ff44c8f3" providerId="ADAL" clId="{8485C8CD-DA55-447F-8375-15FED9896E89}" dt="2022-02-21T17:00:36.448" v="3218" actId="47"/>
        <pc:sldMkLst>
          <pc:docMk/>
          <pc:sldMk cId="2479767848" sldId="594"/>
        </pc:sldMkLst>
      </pc:sldChg>
      <pc:sldChg chg="addSp delSp modSp add mod ord">
        <pc:chgData name="Carlos Rodriguez" userId="c4388862-3c62-4182-95fa-9b61ff44c8f3" providerId="ADAL" clId="{8485C8CD-DA55-447F-8375-15FED9896E89}" dt="2022-02-21T19:03:39.910" v="4536" actId="255"/>
        <pc:sldMkLst>
          <pc:docMk/>
          <pc:sldMk cId="3342712883" sldId="595"/>
        </pc:sldMkLst>
        <pc:spChg chg="mod">
          <ac:chgData name="Carlos Rodriguez" userId="c4388862-3c62-4182-95fa-9b61ff44c8f3" providerId="ADAL" clId="{8485C8CD-DA55-447F-8375-15FED9896E89}" dt="2022-02-21T17:08:55.366" v="3298"/>
          <ac:spMkLst>
            <pc:docMk/>
            <pc:sldMk cId="3342712883" sldId="595"/>
            <ac:spMk id="2" creationId="{3AF65EA9-A5D3-4A24-AE71-2FD6488322E2}"/>
          </ac:spMkLst>
        </pc:spChg>
        <pc:spChg chg="mod">
          <ac:chgData name="Carlos Rodriguez" userId="c4388862-3c62-4182-95fa-9b61ff44c8f3" providerId="ADAL" clId="{8485C8CD-DA55-447F-8375-15FED9896E89}" dt="2022-02-21T19:03:39.910" v="4536" actId="255"/>
          <ac:spMkLst>
            <pc:docMk/>
            <pc:sldMk cId="3342712883" sldId="595"/>
            <ac:spMk id="3" creationId="{C73B3B23-C4D5-4DB4-8A5E-8FE5DD2EDE37}"/>
          </ac:spMkLst>
        </pc:spChg>
        <pc:picChg chg="add del">
          <ac:chgData name="Carlos Rodriguez" userId="c4388862-3c62-4182-95fa-9b61ff44c8f3" providerId="ADAL" clId="{8485C8CD-DA55-447F-8375-15FED9896E89}" dt="2022-02-21T17:06:25.360" v="3268" actId="478"/>
          <ac:picMkLst>
            <pc:docMk/>
            <pc:sldMk cId="3342712883" sldId="595"/>
            <ac:picMk id="6" creationId="{84E66A41-4F46-438B-868B-BA6959A8889D}"/>
          </ac:picMkLst>
        </pc:picChg>
        <pc:picChg chg="add mod">
          <ac:chgData name="Carlos Rodriguez" userId="c4388862-3c62-4182-95fa-9b61ff44c8f3" providerId="ADAL" clId="{8485C8CD-DA55-447F-8375-15FED9896E89}" dt="2022-02-21T17:10:17.119" v="3307" actId="1076"/>
          <ac:picMkLst>
            <pc:docMk/>
            <pc:sldMk cId="3342712883" sldId="595"/>
            <ac:picMk id="7" creationId="{5C4720B7-837A-452E-99D7-6899D29523D1}"/>
          </ac:picMkLst>
        </pc:picChg>
      </pc:sldChg>
      <pc:sldChg chg="modSp add mod modAnim">
        <pc:chgData name="Carlos Rodriguez" userId="c4388862-3c62-4182-95fa-9b61ff44c8f3" providerId="ADAL" clId="{8485C8CD-DA55-447F-8375-15FED9896E89}" dt="2022-02-21T19:45:47.562" v="4753"/>
        <pc:sldMkLst>
          <pc:docMk/>
          <pc:sldMk cId="113537985" sldId="596"/>
        </pc:sldMkLst>
        <pc:spChg chg="mod">
          <ac:chgData name="Carlos Rodriguez" userId="c4388862-3c62-4182-95fa-9b61ff44c8f3" providerId="ADAL" clId="{8485C8CD-DA55-447F-8375-15FED9896E89}" dt="2022-02-21T17:08:36.053" v="3297" actId="20577"/>
          <ac:spMkLst>
            <pc:docMk/>
            <pc:sldMk cId="113537985" sldId="596"/>
            <ac:spMk id="2" creationId="{3AF65EA9-A5D3-4A24-AE71-2FD6488322E2}"/>
          </ac:spMkLst>
        </pc:spChg>
        <pc:picChg chg="mod modCrop">
          <ac:chgData name="Carlos Rodriguez" userId="c4388862-3c62-4182-95fa-9b61ff44c8f3" providerId="ADAL" clId="{8485C8CD-DA55-447F-8375-15FED9896E89}" dt="2022-02-21T17:07:18.942" v="3281" actId="1036"/>
          <ac:picMkLst>
            <pc:docMk/>
            <pc:sldMk cId="113537985" sldId="596"/>
            <ac:picMk id="6" creationId="{84E66A41-4F46-438B-868B-BA6959A8889D}"/>
          </ac:picMkLst>
        </pc:picChg>
      </pc:sldChg>
      <pc:sldChg chg="addSp delSp modSp add mod ord">
        <pc:chgData name="Carlos Rodriguez" userId="c4388862-3c62-4182-95fa-9b61ff44c8f3" providerId="ADAL" clId="{8485C8CD-DA55-447F-8375-15FED9896E89}" dt="2022-02-21T17:16:03.247" v="3402"/>
        <pc:sldMkLst>
          <pc:docMk/>
          <pc:sldMk cId="1202658497" sldId="597"/>
        </pc:sldMkLst>
        <pc:spChg chg="mod">
          <ac:chgData name="Carlos Rodriguez" userId="c4388862-3c62-4182-95fa-9b61ff44c8f3" providerId="ADAL" clId="{8485C8CD-DA55-447F-8375-15FED9896E89}" dt="2022-02-21T17:16:03.247" v="3402"/>
          <ac:spMkLst>
            <pc:docMk/>
            <pc:sldMk cId="1202658497" sldId="597"/>
            <ac:spMk id="2" creationId="{3AF65EA9-A5D3-4A24-AE71-2FD6488322E2}"/>
          </ac:spMkLst>
        </pc:spChg>
        <pc:spChg chg="mod">
          <ac:chgData name="Carlos Rodriguez" userId="c4388862-3c62-4182-95fa-9b61ff44c8f3" providerId="ADAL" clId="{8485C8CD-DA55-447F-8375-15FED9896E89}" dt="2022-02-21T17:14:50.199" v="3382" actId="14"/>
          <ac:spMkLst>
            <pc:docMk/>
            <pc:sldMk cId="1202658497" sldId="597"/>
            <ac:spMk id="3" creationId="{C73B3B23-C4D5-4DB4-8A5E-8FE5DD2EDE37}"/>
          </ac:spMkLst>
        </pc:spChg>
        <pc:picChg chg="del">
          <ac:chgData name="Carlos Rodriguez" userId="c4388862-3c62-4182-95fa-9b61ff44c8f3" providerId="ADAL" clId="{8485C8CD-DA55-447F-8375-15FED9896E89}" dt="2022-02-21T17:10:01.276" v="3303" actId="478"/>
          <ac:picMkLst>
            <pc:docMk/>
            <pc:sldMk cId="1202658497" sldId="597"/>
            <ac:picMk id="6" creationId="{84E66A41-4F46-438B-868B-BA6959A8889D}"/>
          </ac:picMkLst>
        </pc:picChg>
        <pc:picChg chg="add mod">
          <ac:chgData name="Carlos Rodriguez" userId="c4388862-3c62-4182-95fa-9b61ff44c8f3" providerId="ADAL" clId="{8485C8CD-DA55-447F-8375-15FED9896E89}" dt="2022-02-21T17:13:03.222" v="3364" actId="1076"/>
          <ac:picMkLst>
            <pc:docMk/>
            <pc:sldMk cId="1202658497" sldId="597"/>
            <ac:picMk id="7" creationId="{B79CD2F7-9FE5-465A-84B7-E1A20EF8C0D6}"/>
          </ac:picMkLst>
        </pc:picChg>
      </pc:sldChg>
      <pc:sldChg chg="delSp modSp add mod">
        <pc:chgData name="Carlos Rodriguez" userId="c4388862-3c62-4182-95fa-9b61ff44c8f3" providerId="ADAL" clId="{8485C8CD-DA55-447F-8375-15FED9896E89}" dt="2022-02-21T17:29:03.191" v="3550" actId="20577"/>
        <pc:sldMkLst>
          <pc:docMk/>
          <pc:sldMk cId="411993438" sldId="598"/>
        </pc:sldMkLst>
        <pc:spChg chg="mod">
          <ac:chgData name="Carlos Rodriguez" userId="c4388862-3c62-4182-95fa-9b61ff44c8f3" providerId="ADAL" clId="{8485C8CD-DA55-447F-8375-15FED9896E89}" dt="2022-02-21T17:29:03.191" v="3550" actId="20577"/>
          <ac:spMkLst>
            <pc:docMk/>
            <pc:sldMk cId="411993438" sldId="598"/>
            <ac:spMk id="3" creationId="{C73B3B23-C4D5-4DB4-8A5E-8FE5DD2EDE37}"/>
          </ac:spMkLst>
        </pc:spChg>
        <pc:picChg chg="del">
          <ac:chgData name="Carlos Rodriguez" userId="c4388862-3c62-4182-95fa-9b61ff44c8f3" providerId="ADAL" clId="{8485C8CD-DA55-447F-8375-15FED9896E89}" dt="2022-02-21T17:16:38.228" v="3405" actId="478"/>
          <ac:picMkLst>
            <pc:docMk/>
            <pc:sldMk cId="411993438" sldId="598"/>
            <ac:picMk id="7" creationId="{B79CD2F7-9FE5-465A-84B7-E1A20EF8C0D6}"/>
          </ac:picMkLst>
        </pc:picChg>
      </pc:sldChg>
      <pc:sldChg chg="addSp modSp add mod ord">
        <pc:chgData name="Carlos Rodriguez" userId="c4388862-3c62-4182-95fa-9b61ff44c8f3" providerId="ADAL" clId="{8485C8CD-DA55-447F-8375-15FED9896E89}" dt="2022-02-21T19:46:20.202" v="4765" actId="20577"/>
        <pc:sldMkLst>
          <pc:docMk/>
          <pc:sldMk cId="177279257" sldId="599"/>
        </pc:sldMkLst>
        <pc:spChg chg="mod">
          <ac:chgData name="Carlos Rodriguez" userId="c4388862-3c62-4182-95fa-9b61ff44c8f3" providerId="ADAL" clId="{8485C8CD-DA55-447F-8375-15FED9896E89}" dt="2022-02-21T17:23:20.312" v="3461" actId="20577"/>
          <ac:spMkLst>
            <pc:docMk/>
            <pc:sldMk cId="177279257" sldId="599"/>
            <ac:spMk id="2" creationId="{3AF65EA9-A5D3-4A24-AE71-2FD6488322E2}"/>
          </ac:spMkLst>
        </pc:spChg>
        <pc:spChg chg="mod">
          <ac:chgData name="Carlos Rodriguez" userId="c4388862-3c62-4182-95fa-9b61ff44c8f3" providerId="ADAL" clId="{8485C8CD-DA55-447F-8375-15FED9896E89}" dt="2022-02-21T19:46:20.202" v="4765" actId="20577"/>
          <ac:spMkLst>
            <pc:docMk/>
            <pc:sldMk cId="177279257" sldId="599"/>
            <ac:spMk id="3" creationId="{C73B3B23-C4D5-4DB4-8A5E-8FE5DD2EDE37}"/>
          </ac:spMkLst>
        </pc:spChg>
        <pc:picChg chg="add mod">
          <ac:chgData name="Carlos Rodriguez" userId="c4388862-3c62-4182-95fa-9b61ff44c8f3" providerId="ADAL" clId="{8485C8CD-DA55-447F-8375-15FED9896E89}" dt="2022-02-21T17:23:54.072" v="3467" actId="1076"/>
          <ac:picMkLst>
            <pc:docMk/>
            <pc:sldMk cId="177279257" sldId="599"/>
            <ac:picMk id="6" creationId="{869B8D90-23B6-45AC-A231-1626CF568A25}"/>
          </ac:picMkLst>
        </pc:picChg>
      </pc:sldChg>
      <pc:sldChg chg="modSp add mod ord">
        <pc:chgData name="Carlos Rodriguez" userId="c4388862-3c62-4182-95fa-9b61ff44c8f3" providerId="ADAL" clId="{8485C8CD-DA55-447F-8375-15FED9896E89}" dt="2022-02-21T17:26:33.539" v="3482" actId="20577"/>
        <pc:sldMkLst>
          <pc:docMk/>
          <pc:sldMk cId="3777246914" sldId="600"/>
        </pc:sldMkLst>
        <pc:spChg chg="mod">
          <ac:chgData name="Carlos Rodriguez" userId="c4388862-3c62-4182-95fa-9b61ff44c8f3" providerId="ADAL" clId="{8485C8CD-DA55-447F-8375-15FED9896E89}" dt="2022-02-21T17:25:24.917" v="3473" actId="20577"/>
          <ac:spMkLst>
            <pc:docMk/>
            <pc:sldMk cId="3777246914" sldId="600"/>
            <ac:spMk id="2" creationId="{3AF65EA9-A5D3-4A24-AE71-2FD6488322E2}"/>
          </ac:spMkLst>
        </pc:spChg>
        <pc:spChg chg="mod">
          <ac:chgData name="Carlos Rodriguez" userId="c4388862-3c62-4182-95fa-9b61ff44c8f3" providerId="ADAL" clId="{8485C8CD-DA55-447F-8375-15FED9896E89}" dt="2022-02-21T17:26:33.539" v="3482" actId="20577"/>
          <ac:spMkLst>
            <pc:docMk/>
            <pc:sldMk cId="3777246914" sldId="600"/>
            <ac:spMk id="3" creationId="{C73B3B23-C4D5-4DB4-8A5E-8FE5DD2EDE37}"/>
          </ac:spMkLst>
        </pc:spChg>
      </pc:sldChg>
      <pc:sldChg chg="addSp modSp add mod ord">
        <pc:chgData name="Carlos Rodriguez" userId="c4388862-3c62-4182-95fa-9b61ff44c8f3" providerId="ADAL" clId="{8485C8CD-DA55-447F-8375-15FED9896E89}" dt="2022-02-21T17:28:24.768" v="3505" actId="1076"/>
        <pc:sldMkLst>
          <pc:docMk/>
          <pc:sldMk cId="2528852704" sldId="601"/>
        </pc:sldMkLst>
        <pc:spChg chg="mod">
          <ac:chgData name="Carlos Rodriguez" userId="c4388862-3c62-4182-95fa-9b61ff44c8f3" providerId="ADAL" clId="{8485C8CD-DA55-447F-8375-15FED9896E89}" dt="2022-02-21T17:27:28.107" v="3499" actId="20577"/>
          <ac:spMkLst>
            <pc:docMk/>
            <pc:sldMk cId="2528852704" sldId="601"/>
            <ac:spMk id="2" creationId="{3AF65EA9-A5D3-4A24-AE71-2FD6488322E2}"/>
          </ac:spMkLst>
        </pc:spChg>
        <pc:spChg chg="mod">
          <ac:chgData name="Carlos Rodriguez" userId="c4388862-3c62-4182-95fa-9b61ff44c8f3" providerId="ADAL" clId="{8485C8CD-DA55-447F-8375-15FED9896E89}" dt="2022-02-21T17:27:47.949" v="3502" actId="313"/>
          <ac:spMkLst>
            <pc:docMk/>
            <pc:sldMk cId="2528852704" sldId="601"/>
            <ac:spMk id="3" creationId="{C73B3B23-C4D5-4DB4-8A5E-8FE5DD2EDE37}"/>
          </ac:spMkLst>
        </pc:spChg>
        <pc:picChg chg="add mod">
          <ac:chgData name="Carlos Rodriguez" userId="c4388862-3c62-4182-95fa-9b61ff44c8f3" providerId="ADAL" clId="{8485C8CD-DA55-447F-8375-15FED9896E89}" dt="2022-02-21T17:28:24.768" v="3505" actId="1076"/>
          <ac:picMkLst>
            <pc:docMk/>
            <pc:sldMk cId="2528852704" sldId="601"/>
            <ac:picMk id="6" creationId="{C67D1145-425D-4F98-B0A1-5639A0C626D5}"/>
          </ac:picMkLst>
        </pc:picChg>
      </pc:sldChg>
      <pc:sldChg chg="addSp modSp add mod ord modAnim">
        <pc:chgData name="Carlos Rodriguez" userId="c4388862-3c62-4182-95fa-9b61ff44c8f3" providerId="ADAL" clId="{8485C8CD-DA55-447F-8375-15FED9896E89}" dt="2022-02-23T17:00:41.159" v="4922"/>
        <pc:sldMkLst>
          <pc:docMk/>
          <pc:sldMk cId="4293933496" sldId="602"/>
        </pc:sldMkLst>
        <pc:spChg chg="mod">
          <ac:chgData name="Carlos Rodriguez" userId="c4388862-3c62-4182-95fa-9b61ff44c8f3" providerId="ADAL" clId="{8485C8CD-DA55-447F-8375-15FED9896E89}" dt="2022-02-23T17:00:41.159" v="4922"/>
          <ac:spMkLst>
            <pc:docMk/>
            <pc:sldMk cId="4293933496" sldId="602"/>
            <ac:spMk id="2" creationId="{3AF65EA9-A5D3-4A24-AE71-2FD6488322E2}"/>
          </ac:spMkLst>
        </pc:spChg>
        <pc:spChg chg="mod">
          <ac:chgData name="Carlos Rodriguez" userId="c4388862-3c62-4182-95fa-9b61ff44c8f3" providerId="ADAL" clId="{8485C8CD-DA55-447F-8375-15FED9896E89}" dt="2022-02-21T17:38:08.648" v="3745"/>
          <ac:spMkLst>
            <pc:docMk/>
            <pc:sldMk cId="4293933496" sldId="602"/>
            <ac:spMk id="3" creationId="{C73B3B23-C4D5-4DB4-8A5E-8FE5DD2EDE37}"/>
          </ac:spMkLst>
        </pc:spChg>
        <pc:picChg chg="add mod">
          <ac:chgData name="Carlos Rodriguez" userId="c4388862-3c62-4182-95fa-9b61ff44c8f3" providerId="ADAL" clId="{8485C8CD-DA55-447F-8375-15FED9896E89}" dt="2022-02-21T17:39:28.608" v="3757" actId="1076"/>
          <ac:picMkLst>
            <pc:docMk/>
            <pc:sldMk cId="4293933496" sldId="602"/>
            <ac:picMk id="6" creationId="{80D555B5-F471-4812-974A-9B32F8C3E590}"/>
          </ac:picMkLst>
        </pc:picChg>
        <pc:picChg chg="add mod">
          <ac:chgData name="Carlos Rodriguez" userId="c4388862-3c62-4182-95fa-9b61ff44c8f3" providerId="ADAL" clId="{8485C8CD-DA55-447F-8375-15FED9896E89}" dt="2022-02-21T17:38:51.696" v="3756" actId="1076"/>
          <ac:picMkLst>
            <pc:docMk/>
            <pc:sldMk cId="4293933496" sldId="602"/>
            <ac:picMk id="7" creationId="{4062FADD-784F-47CA-A175-4328BBAA3A0D}"/>
          </ac:picMkLst>
        </pc:picChg>
      </pc:sldChg>
      <pc:sldChg chg="addSp delSp modSp add mod ord">
        <pc:chgData name="Carlos Rodriguez" userId="c4388862-3c62-4182-95fa-9b61ff44c8f3" providerId="ADAL" clId="{8485C8CD-DA55-447F-8375-15FED9896E89}" dt="2022-02-21T17:40:01.467" v="3777" actId="21"/>
        <pc:sldMkLst>
          <pc:docMk/>
          <pc:sldMk cId="798490290" sldId="603"/>
        </pc:sldMkLst>
        <pc:spChg chg="mod">
          <ac:chgData name="Carlos Rodriguez" userId="c4388862-3c62-4182-95fa-9b61ff44c8f3" providerId="ADAL" clId="{8485C8CD-DA55-447F-8375-15FED9896E89}" dt="2022-02-21T17:35:16.329" v="3642"/>
          <ac:spMkLst>
            <pc:docMk/>
            <pc:sldMk cId="798490290" sldId="603"/>
            <ac:spMk id="3" creationId="{C73B3B23-C4D5-4DB4-8A5E-8FE5DD2EDE37}"/>
          </ac:spMkLst>
        </pc:spChg>
        <pc:picChg chg="add del">
          <ac:chgData name="Carlos Rodriguez" userId="c4388862-3c62-4182-95fa-9b61ff44c8f3" providerId="ADAL" clId="{8485C8CD-DA55-447F-8375-15FED9896E89}" dt="2022-02-21T17:40:01.467" v="3777" actId="21"/>
          <ac:picMkLst>
            <pc:docMk/>
            <pc:sldMk cId="798490290" sldId="603"/>
            <ac:picMk id="6" creationId="{3117EA87-3AF2-4BBD-BAE5-F1493F5208DB}"/>
          </ac:picMkLst>
        </pc:picChg>
      </pc:sldChg>
      <pc:sldChg chg="addSp modSp add mod ord modAnim">
        <pc:chgData name="Carlos Rodriguez" userId="c4388862-3c62-4182-95fa-9b61ff44c8f3" providerId="ADAL" clId="{8485C8CD-DA55-447F-8375-15FED9896E89}" dt="2022-02-23T17:01:26.304" v="4932" actId="1036"/>
        <pc:sldMkLst>
          <pc:docMk/>
          <pc:sldMk cId="4067310225" sldId="604"/>
        </pc:sldMkLst>
        <pc:spChg chg="mod">
          <ac:chgData name="Carlos Rodriguez" userId="c4388862-3c62-4182-95fa-9b61ff44c8f3" providerId="ADAL" clId="{8485C8CD-DA55-447F-8375-15FED9896E89}" dt="2022-02-21T17:29:49.735" v="3552"/>
          <ac:spMkLst>
            <pc:docMk/>
            <pc:sldMk cId="4067310225" sldId="604"/>
            <ac:spMk id="2" creationId="{3AF65EA9-A5D3-4A24-AE71-2FD6488322E2}"/>
          </ac:spMkLst>
        </pc:spChg>
        <pc:spChg chg="mod">
          <ac:chgData name="Carlos Rodriguez" userId="c4388862-3c62-4182-95fa-9b61ff44c8f3" providerId="ADAL" clId="{8485C8CD-DA55-447F-8375-15FED9896E89}" dt="2022-02-21T17:33:29.958" v="3626" actId="20577"/>
          <ac:spMkLst>
            <pc:docMk/>
            <pc:sldMk cId="4067310225" sldId="604"/>
            <ac:spMk id="3" creationId="{C73B3B23-C4D5-4DB4-8A5E-8FE5DD2EDE37}"/>
          </ac:spMkLst>
        </pc:spChg>
        <pc:picChg chg="add mod modCrop">
          <ac:chgData name="Carlos Rodriguez" userId="c4388862-3c62-4182-95fa-9b61ff44c8f3" providerId="ADAL" clId="{8485C8CD-DA55-447F-8375-15FED9896E89}" dt="2022-02-21T17:33:37.080" v="3628" actId="1076"/>
          <ac:picMkLst>
            <pc:docMk/>
            <pc:sldMk cId="4067310225" sldId="604"/>
            <ac:picMk id="6" creationId="{B8965F47-D4DE-46BE-84CC-584815C83B32}"/>
          </ac:picMkLst>
        </pc:picChg>
        <pc:picChg chg="add mod modCrop">
          <ac:chgData name="Carlos Rodriguez" userId="c4388862-3c62-4182-95fa-9b61ff44c8f3" providerId="ADAL" clId="{8485C8CD-DA55-447F-8375-15FED9896E89}" dt="2022-02-23T17:01:20.809" v="4927" actId="1036"/>
          <ac:picMkLst>
            <pc:docMk/>
            <pc:sldMk cId="4067310225" sldId="604"/>
            <ac:picMk id="7" creationId="{581B6942-DB3F-4219-8F53-9B1D767E4F9E}"/>
          </ac:picMkLst>
        </pc:picChg>
        <pc:picChg chg="add mod">
          <ac:chgData name="Carlos Rodriguez" userId="c4388862-3c62-4182-95fa-9b61ff44c8f3" providerId="ADAL" clId="{8485C8CD-DA55-447F-8375-15FED9896E89}" dt="2022-02-23T17:01:26.304" v="4932" actId="1036"/>
          <ac:picMkLst>
            <pc:docMk/>
            <pc:sldMk cId="4067310225" sldId="604"/>
            <ac:picMk id="8" creationId="{D7BC3ABF-1221-4810-8815-7790F5B74FC4}"/>
          </ac:picMkLst>
        </pc:picChg>
      </pc:sldChg>
      <pc:sldChg chg="modSp add del mod ord">
        <pc:chgData name="Carlos Rodriguez" userId="c4388862-3c62-4182-95fa-9b61ff44c8f3" providerId="ADAL" clId="{8485C8CD-DA55-447F-8375-15FED9896E89}" dt="2022-02-21T17:34:45.583" v="3638" actId="47"/>
        <pc:sldMkLst>
          <pc:docMk/>
          <pc:sldMk cId="1304362761" sldId="605"/>
        </pc:sldMkLst>
        <pc:spChg chg="mod">
          <ac:chgData name="Carlos Rodriguez" userId="c4388862-3c62-4182-95fa-9b61ff44c8f3" providerId="ADAL" clId="{8485C8CD-DA55-447F-8375-15FED9896E89}" dt="2022-02-21T17:29:41.136" v="3551"/>
          <ac:spMkLst>
            <pc:docMk/>
            <pc:sldMk cId="1304362761" sldId="605"/>
            <ac:spMk id="2" creationId="{3AF65EA9-A5D3-4A24-AE71-2FD6488322E2}"/>
          </ac:spMkLst>
        </pc:spChg>
      </pc:sldChg>
      <pc:sldChg chg="addSp modSp add mod ord">
        <pc:chgData name="Carlos Rodriguez" userId="c4388862-3c62-4182-95fa-9b61ff44c8f3" providerId="ADAL" clId="{8485C8CD-DA55-447F-8375-15FED9896E89}" dt="2022-02-21T17:39:46.297" v="3775" actId="1035"/>
        <pc:sldMkLst>
          <pc:docMk/>
          <pc:sldMk cId="3583366816" sldId="606"/>
        </pc:sldMkLst>
        <pc:spChg chg="mod">
          <ac:chgData name="Carlos Rodriguez" userId="c4388862-3c62-4182-95fa-9b61ff44c8f3" providerId="ADAL" clId="{8485C8CD-DA55-447F-8375-15FED9896E89}" dt="2022-02-21T17:34:05.671" v="3630"/>
          <ac:spMkLst>
            <pc:docMk/>
            <pc:sldMk cId="3583366816" sldId="606"/>
            <ac:spMk id="2" creationId="{3AF65EA9-A5D3-4A24-AE71-2FD6488322E2}"/>
          </ac:spMkLst>
        </pc:spChg>
        <pc:spChg chg="mod">
          <ac:chgData name="Carlos Rodriguez" userId="c4388862-3c62-4182-95fa-9b61ff44c8f3" providerId="ADAL" clId="{8485C8CD-DA55-447F-8375-15FED9896E89}" dt="2022-02-21T17:34:20.504" v="3633" actId="20577"/>
          <ac:spMkLst>
            <pc:docMk/>
            <pc:sldMk cId="3583366816" sldId="606"/>
            <ac:spMk id="3" creationId="{C73B3B23-C4D5-4DB4-8A5E-8FE5DD2EDE37}"/>
          </ac:spMkLst>
        </pc:spChg>
        <pc:picChg chg="add mod">
          <ac:chgData name="Carlos Rodriguez" userId="c4388862-3c62-4182-95fa-9b61ff44c8f3" providerId="ADAL" clId="{8485C8CD-DA55-447F-8375-15FED9896E89}" dt="2022-02-21T17:39:46.297" v="3775" actId="1035"/>
          <ac:picMkLst>
            <pc:docMk/>
            <pc:sldMk cId="3583366816" sldId="606"/>
            <ac:picMk id="6" creationId="{115E0D44-9701-4035-AAC0-E7FBA6E20716}"/>
          </ac:picMkLst>
        </pc:picChg>
      </pc:sldChg>
      <pc:sldChg chg="modSp mod">
        <pc:chgData name="Carlos Rodriguez" userId="c4388862-3c62-4182-95fa-9b61ff44c8f3" providerId="ADAL" clId="{8485C8CD-DA55-447F-8375-15FED9896E89}" dt="2022-02-21T17:51:37.666" v="3961" actId="20577"/>
        <pc:sldMkLst>
          <pc:docMk/>
          <pc:sldMk cId="3218539352" sldId="607"/>
        </pc:sldMkLst>
        <pc:spChg chg="mod">
          <ac:chgData name="Carlos Rodriguez" userId="c4388862-3c62-4182-95fa-9b61ff44c8f3" providerId="ADAL" clId="{8485C8CD-DA55-447F-8375-15FED9896E89}" dt="2022-02-21T17:51:37.666" v="3961" actId="20577"/>
          <ac:spMkLst>
            <pc:docMk/>
            <pc:sldMk cId="3218539352" sldId="607"/>
            <ac:spMk id="2" creationId="{C84F2487-5ABF-4754-9574-4B4E77816D36}"/>
          </ac:spMkLst>
        </pc:spChg>
        <pc:spChg chg="mod">
          <ac:chgData name="Carlos Rodriguez" userId="c4388862-3c62-4182-95fa-9b61ff44c8f3" providerId="ADAL" clId="{8485C8CD-DA55-447F-8375-15FED9896E89}" dt="2022-02-21T17:43:40.390" v="3785" actId="20577"/>
          <ac:spMkLst>
            <pc:docMk/>
            <pc:sldMk cId="3218539352" sldId="607"/>
            <ac:spMk id="3" creationId="{1822E290-0E1E-4560-B500-54A800F46409}"/>
          </ac:spMkLst>
        </pc:spChg>
      </pc:sldChg>
      <pc:sldChg chg="modSp mod">
        <pc:chgData name="Carlos Rodriguez" userId="c4388862-3c62-4182-95fa-9b61ff44c8f3" providerId="ADAL" clId="{8485C8CD-DA55-447F-8375-15FED9896E89}" dt="2022-02-21T17:52:55.181" v="4007" actId="6549"/>
        <pc:sldMkLst>
          <pc:docMk/>
          <pc:sldMk cId="698671643" sldId="608"/>
        </pc:sldMkLst>
        <pc:spChg chg="mod">
          <ac:chgData name="Carlos Rodriguez" userId="c4388862-3c62-4182-95fa-9b61ff44c8f3" providerId="ADAL" clId="{8485C8CD-DA55-447F-8375-15FED9896E89}" dt="2022-02-21T17:51:49.255" v="3971" actId="20577"/>
          <ac:spMkLst>
            <pc:docMk/>
            <pc:sldMk cId="698671643" sldId="608"/>
            <ac:spMk id="2" creationId="{A2AA60A8-B44C-4367-8F5E-8F355FE0F23B}"/>
          </ac:spMkLst>
        </pc:spChg>
        <pc:spChg chg="mod">
          <ac:chgData name="Carlos Rodriguez" userId="c4388862-3c62-4182-95fa-9b61ff44c8f3" providerId="ADAL" clId="{8485C8CD-DA55-447F-8375-15FED9896E89}" dt="2022-02-21T17:52:55.181" v="4007" actId="6549"/>
          <ac:spMkLst>
            <pc:docMk/>
            <pc:sldMk cId="698671643" sldId="608"/>
            <ac:spMk id="3" creationId="{111843E5-0474-45B3-AD6E-7168CDDA389C}"/>
          </ac:spMkLst>
        </pc:spChg>
        <pc:spChg chg="mod">
          <ac:chgData name="Carlos Rodriguez" userId="c4388862-3c62-4182-95fa-9b61ff44c8f3" providerId="ADAL" clId="{8485C8CD-DA55-447F-8375-15FED9896E89}" dt="2022-02-21T17:52:04.954" v="4001" actId="20577"/>
          <ac:spMkLst>
            <pc:docMk/>
            <pc:sldMk cId="698671643" sldId="608"/>
            <ac:spMk id="5" creationId="{09825665-4AC2-4598-9789-B5A3F7976B00}"/>
          </ac:spMkLst>
        </pc:spChg>
      </pc:sldChg>
      <pc:sldChg chg="modSp mod modAnim">
        <pc:chgData name="Carlos Rodriguez" userId="c4388862-3c62-4182-95fa-9b61ff44c8f3" providerId="ADAL" clId="{8485C8CD-DA55-447F-8375-15FED9896E89}" dt="2022-02-21T19:51:11.337" v="4850"/>
        <pc:sldMkLst>
          <pc:docMk/>
          <pc:sldMk cId="321298249" sldId="609"/>
        </pc:sldMkLst>
        <pc:spChg chg="mod">
          <ac:chgData name="Carlos Rodriguez" userId="c4388862-3c62-4182-95fa-9b61ff44c8f3" providerId="ADAL" clId="{8485C8CD-DA55-447F-8375-15FED9896E89}" dt="2022-02-21T19:49:57.278" v="4844" actId="20577"/>
          <ac:spMkLst>
            <pc:docMk/>
            <pc:sldMk cId="321298249" sldId="609"/>
            <ac:spMk id="3" creationId="{C73B3B23-C4D5-4DB4-8A5E-8FE5DD2EDE37}"/>
          </ac:spMkLst>
        </pc:spChg>
        <pc:spChg chg="mod">
          <ac:chgData name="Carlos Rodriguez" userId="c4388862-3c62-4182-95fa-9b61ff44c8f3" providerId="ADAL" clId="{8485C8CD-DA55-447F-8375-15FED9896E89}" dt="2022-02-21T17:57:22.653" v="4031"/>
          <ac:spMkLst>
            <pc:docMk/>
            <pc:sldMk cId="321298249" sldId="609"/>
            <ac:spMk id="5" creationId="{E6A1BADD-B67A-4943-AD81-0458B80F79E9}"/>
          </ac:spMkLst>
        </pc:spChg>
      </pc:sldChg>
      <pc:sldChg chg="modSp add del mod ord">
        <pc:chgData name="Carlos Rodriguez" userId="c4388862-3c62-4182-95fa-9b61ff44c8f3" providerId="ADAL" clId="{8485C8CD-DA55-447F-8375-15FED9896E89}" dt="2022-02-21T17:53:57.476" v="4014" actId="47"/>
        <pc:sldMkLst>
          <pc:docMk/>
          <pc:sldMk cId="1212155960" sldId="610"/>
        </pc:sldMkLst>
        <pc:spChg chg="mod">
          <ac:chgData name="Carlos Rodriguez" userId="c4388862-3c62-4182-95fa-9b61ff44c8f3" providerId="ADAL" clId="{8485C8CD-DA55-447F-8375-15FED9896E89}" dt="2022-02-21T17:51:09.793" v="3949" actId="20577"/>
          <ac:spMkLst>
            <pc:docMk/>
            <pc:sldMk cId="1212155960" sldId="610"/>
            <ac:spMk id="2" creationId="{3AF65EA9-A5D3-4A24-AE71-2FD6488322E2}"/>
          </ac:spMkLst>
        </pc:spChg>
        <pc:spChg chg="mod">
          <ac:chgData name="Carlos Rodriguez" userId="c4388862-3c62-4182-95fa-9b61ff44c8f3" providerId="ADAL" clId="{8485C8CD-DA55-447F-8375-15FED9896E89}" dt="2022-02-21T17:50:36.620" v="3931" actId="6549"/>
          <ac:spMkLst>
            <pc:docMk/>
            <pc:sldMk cId="1212155960" sldId="610"/>
            <ac:spMk id="3" creationId="{C73B3B23-C4D5-4DB4-8A5E-8FE5DD2EDE37}"/>
          </ac:spMkLst>
        </pc:spChg>
      </pc:sldChg>
      <pc:sldChg chg="modSp add mod modAnim">
        <pc:chgData name="Carlos Rodriguez" userId="c4388862-3c62-4182-95fa-9b61ff44c8f3" providerId="ADAL" clId="{8485C8CD-DA55-447F-8375-15FED9896E89}" dt="2022-02-21T19:52:00.146" v="4855"/>
        <pc:sldMkLst>
          <pc:docMk/>
          <pc:sldMk cId="2420558788" sldId="611"/>
        </pc:sldMkLst>
        <pc:spChg chg="mod">
          <ac:chgData name="Carlos Rodriguez" userId="c4388862-3c62-4182-95fa-9b61ff44c8f3" providerId="ADAL" clId="{8485C8CD-DA55-447F-8375-15FED9896E89}" dt="2022-02-21T18:05:20.546" v="4053"/>
          <ac:spMkLst>
            <pc:docMk/>
            <pc:sldMk cId="2420558788" sldId="611"/>
            <ac:spMk id="2" creationId="{3AF65EA9-A5D3-4A24-AE71-2FD6488322E2}"/>
          </ac:spMkLst>
        </pc:spChg>
        <pc:spChg chg="mod">
          <ac:chgData name="Carlos Rodriguez" userId="c4388862-3c62-4182-95fa-9b61ff44c8f3" providerId="ADAL" clId="{8485C8CD-DA55-447F-8375-15FED9896E89}" dt="2022-02-21T19:51:26.047" v="4853" actId="20577"/>
          <ac:spMkLst>
            <pc:docMk/>
            <pc:sldMk cId="2420558788" sldId="611"/>
            <ac:spMk id="3" creationId="{C73B3B23-C4D5-4DB4-8A5E-8FE5DD2EDE37}"/>
          </ac:spMkLst>
        </pc:spChg>
        <pc:spChg chg="mod">
          <ac:chgData name="Carlos Rodriguez" userId="c4388862-3c62-4182-95fa-9b61ff44c8f3" providerId="ADAL" clId="{8485C8CD-DA55-447F-8375-15FED9896E89}" dt="2022-02-21T17:57:28.360" v="4032"/>
          <ac:spMkLst>
            <pc:docMk/>
            <pc:sldMk cId="2420558788" sldId="611"/>
            <ac:spMk id="5" creationId="{E6A1BADD-B67A-4943-AD81-0458B80F79E9}"/>
          </ac:spMkLst>
        </pc:spChg>
      </pc:sldChg>
      <pc:sldChg chg="addSp modSp add mod modAnim">
        <pc:chgData name="Carlos Rodriguez" userId="c4388862-3c62-4182-95fa-9b61ff44c8f3" providerId="ADAL" clId="{8485C8CD-DA55-447F-8375-15FED9896E89}" dt="2022-02-21T19:53:13.499" v="4861"/>
        <pc:sldMkLst>
          <pc:docMk/>
          <pc:sldMk cId="3219688214" sldId="612"/>
        </pc:sldMkLst>
        <pc:spChg chg="mod">
          <ac:chgData name="Carlos Rodriguez" userId="c4388862-3c62-4182-95fa-9b61ff44c8f3" providerId="ADAL" clId="{8485C8CD-DA55-447F-8375-15FED9896E89}" dt="2022-02-21T18:05:25.161" v="4054"/>
          <ac:spMkLst>
            <pc:docMk/>
            <pc:sldMk cId="3219688214" sldId="612"/>
            <ac:spMk id="2" creationId="{3AF65EA9-A5D3-4A24-AE71-2FD6488322E2}"/>
          </ac:spMkLst>
        </pc:spChg>
        <pc:spChg chg="mod">
          <ac:chgData name="Carlos Rodriguez" userId="c4388862-3c62-4182-95fa-9b61ff44c8f3" providerId="ADAL" clId="{8485C8CD-DA55-447F-8375-15FED9896E89}" dt="2022-02-21T19:53:01.012" v="4859" actId="20577"/>
          <ac:spMkLst>
            <pc:docMk/>
            <pc:sldMk cId="3219688214" sldId="612"/>
            <ac:spMk id="3" creationId="{C73B3B23-C4D5-4DB4-8A5E-8FE5DD2EDE37}"/>
          </ac:spMkLst>
        </pc:spChg>
        <pc:spChg chg="mod">
          <ac:chgData name="Carlos Rodriguez" userId="c4388862-3c62-4182-95fa-9b61ff44c8f3" providerId="ADAL" clId="{8485C8CD-DA55-447F-8375-15FED9896E89}" dt="2022-02-21T17:57:34.836" v="4033"/>
          <ac:spMkLst>
            <pc:docMk/>
            <pc:sldMk cId="3219688214" sldId="612"/>
            <ac:spMk id="5" creationId="{E6A1BADD-B67A-4943-AD81-0458B80F79E9}"/>
          </ac:spMkLst>
        </pc:spChg>
        <pc:picChg chg="add mod">
          <ac:chgData name="Carlos Rodriguez" userId="c4388862-3c62-4182-95fa-9b61ff44c8f3" providerId="ADAL" clId="{8485C8CD-DA55-447F-8375-15FED9896E89}" dt="2022-02-21T18:04:33.689" v="4052" actId="1035"/>
          <ac:picMkLst>
            <pc:docMk/>
            <pc:sldMk cId="3219688214" sldId="612"/>
            <ac:picMk id="7" creationId="{1F42F078-B9FA-43EC-A072-A906A1D4265D}"/>
          </ac:picMkLst>
        </pc:picChg>
      </pc:sldChg>
      <pc:sldChg chg="addSp delSp modSp add mod">
        <pc:chgData name="Carlos Rodriguez" userId="c4388862-3c62-4182-95fa-9b61ff44c8f3" providerId="ADAL" clId="{8485C8CD-DA55-447F-8375-15FED9896E89}" dt="2022-02-21T18:05:31.506" v="4055"/>
        <pc:sldMkLst>
          <pc:docMk/>
          <pc:sldMk cId="2162612652" sldId="613"/>
        </pc:sldMkLst>
        <pc:spChg chg="mod">
          <ac:chgData name="Carlos Rodriguez" userId="c4388862-3c62-4182-95fa-9b61ff44c8f3" providerId="ADAL" clId="{8485C8CD-DA55-447F-8375-15FED9896E89}" dt="2022-02-21T18:05:31.506" v="4055"/>
          <ac:spMkLst>
            <pc:docMk/>
            <pc:sldMk cId="2162612652" sldId="613"/>
            <ac:spMk id="2" creationId="{3AF65EA9-A5D3-4A24-AE71-2FD6488322E2}"/>
          </ac:spMkLst>
        </pc:spChg>
        <pc:spChg chg="mod">
          <ac:chgData name="Carlos Rodriguez" userId="c4388862-3c62-4182-95fa-9b61ff44c8f3" providerId="ADAL" clId="{8485C8CD-DA55-447F-8375-15FED9896E89}" dt="2022-02-21T18:02:59.557" v="4041"/>
          <ac:spMkLst>
            <pc:docMk/>
            <pc:sldMk cId="2162612652" sldId="613"/>
            <ac:spMk id="3" creationId="{C73B3B23-C4D5-4DB4-8A5E-8FE5DD2EDE37}"/>
          </ac:spMkLst>
        </pc:spChg>
        <pc:picChg chg="add mod">
          <ac:chgData name="Carlos Rodriguez" userId="c4388862-3c62-4182-95fa-9b61ff44c8f3" providerId="ADAL" clId="{8485C8CD-DA55-447F-8375-15FED9896E89}" dt="2022-02-21T18:01:09.045" v="4039" actId="1076"/>
          <ac:picMkLst>
            <pc:docMk/>
            <pc:sldMk cId="2162612652" sldId="613"/>
            <ac:picMk id="6" creationId="{C7E6038C-B7B4-4191-B0F8-20ABE1B818EF}"/>
          </ac:picMkLst>
        </pc:picChg>
        <pc:picChg chg="del">
          <ac:chgData name="Carlos Rodriguez" userId="c4388862-3c62-4182-95fa-9b61ff44c8f3" providerId="ADAL" clId="{8485C8CD-DA55-447F-8375-15FED9896E89}" dt="2022-02-21T17:57:50.114" v="4035" actId="478"/>
          <ac:picMkLst>
            <pc:docMk/>
            <pc:sldMk cId="2162612652" sldId="613"/>
            <ac:picMk id="7" creationId="{1F42F078-B9FA-43EC-A072-A906A1D4265D}"/>
          </ac:picMkLst>
        </pc:picChg>
      </pc:sldChg>
      <pc:sldChg chg="addSp delSp modSp add mod">
        <pc:chgData name="Carlos Rodriguez" userId="c4388862-3c62-4182-95fa-9b61ff44c8f3" providerId="ADAL" clId="{8485C8CD-DA55-447F-8375-15FED9896E89}" dt="2022-02-21T18:06:42.005" v="4067" actId="1076"/>
        <pc:sldMkLst>
          <pc:docMk/>
          <pc:sldMk cId="3345904202" sldId="614"/>
        </pc:sldMkLst>
        <pc:spChg chg="mod">
          <ac:chgData name="Carlos Rodriguez" userId="c4388862-3c62-4182-95fa-9b61ff44c8f3" providerId="ADAL" clId="{8485C8CD-DA55-447F-8375-15FED9896E89}" dt="2022-02-21T18:06:21.556" v="4060"/>
          <ac:spMkLst>
            <pc:docMk/>
            <pc:sldMk cId="3345904202" sldId="614"/>
            <ac:spMk id="3" creationId="{C73B3B23-C4D5-4DB4-8A5E-8FE5DD2EDE37}"/>
          </ac:spMkLst>
        </pc:spChg>
        <pc:picChg chg="del">
          <ac:chgData name="Carlos Rodriguez" userId="c4388862-3c62-4182-95fa-9b61ff44c8f3" providerId="ADAL" clId="{8485C8CD-DA55-447F-8375-15FED9896E89}" dt="2022-02-21T18:06:23.171" v="4061" actId="478"/>
          <ac:picMkLst>
            <pc:docMk/>
            <pc:sldMk cId="3345904202" sldId="614"/>
            <ac:picMk id="6" creationId="{C7E6038C-B7B4-4191-B0F8-20ABE1B818EF}"/>
          </ac:picMkLst>
        </pc:picChg>
        <pc:picChg chg="add mod">
          <ac:chgData name="Carlos Rodriguez" userId="c4388862-3c62-4182-95fa-9b61ff44c8f3" providerId="ADAL" clId="{8485C8CD-DA55-447F-8375-15FED9896E89}" dt="2022-02-21T18:06:42.005" v="4067" actId="1076"/>
          <ac:picMkLst>
            <pc:docMk/>
            <pc:sldMk cId="3345904202" sldId="614"/>
            <ac:picMk id="7" creationId="{B6396280-BD5C-4B9F-900F-8952948625C4}"/>
          </ac:picMkLst>
        </pc:picChg>
      </pc:sldChg>
      <pc:sldChg chg="addSp modSp add mod ord">
        <pc:chgData name="Carlos Rodriguez" userId="c4388862-3c62-4182-95fa-9b61ff44c8f3" providerId="ADAL" clId="{8485C8CD-DA55-447F-8375-15FED9896E89}" dt="2022-02-21T18:07:28.671" v="4075" actId="1076"/>
        <pc:sldMkLst>
          <pc:docMk/>
          <pc:sldMk cId="3134357573" sldId="615"/>
        </pc:sldMkLst>
        <pc:spChg chg="mod">
          <ac:chgData name="Carlos Rodriguez" userId="c4388862-3c62-4182-95fa-9b61ff44c8f3" providerId="ADAL" clId="{8485C8CD-DA55-447F-8375-15FED9896E89}" dt="2022-02-21T18:07:18.740" v="4072"/>
          <ac:spMkLst>
            <pc:docMk/>
            <pc:sldMk cId="3134357573" sldId="615"/>
            <ac:spMk id="3" creationId="{C73B3B23-C4D5-4DB4-8A5E-8FE5DD2EDE37}"/>
          </ac:spMkLst>
        </pc:spChg>
        <pc:picChg chg="add mod">
          <ac:chgData name="Carlos Rodriguez" userId="c4388862-3c62-4182-95fa-9b61ff44c8f3" providerId="ADAL" clId="{8485C8CD-DA55-447F-8375-15FED9896E89}" dt="2022-02-21T18:07:28.671" v="4075" actId="1076"/>
          <ac:picMkLst>
            <pc:docMk/>
            <pc:sldMk cId="3134357573" sldId="615"/>
            <ac:picMk id="6" creationId="{FBA6BF65-1392-4C87-BFF3-D8F916FE6B61}"/>
          </ac:picMkLst>
        </pc:picChg>
      </pc:sldChg>
      <pc:sldChg chg="modSp add mod ord modAnim">
        <pc:chgData name="Carlos Rodriguez" userId="c4388862-3c62-4182-95fa-9b61ff44c8f3" providerId="ADAL" clId="{8485C8CD-DA55-447F-8375-15FED9896E89}" dt="2022-02-21T19:53:52.272" v="4863"/>
        <pc:sldMkLst>
          <pc:docMk/>
          <pc:sldMk cId="2893080694" sldId="616"/>
        </pc:sldMkLst>
        <pc:spChg chg="mod">
          <ac:chgData name="Carlos Rodriguez" userId="c4388862-3c62-4182-95fa-9b61ff44c8f3" providerId="ADAL" clId="{8485C8CD-DA55-447F-8375-15FED9896E89}" dt="2022-02-21T18:08:04.193" v="4081"/>
          <ac:spMkLst>
            <pc:docMk/>
            <pc:sldMk cId="2893080694" sldId="616"/>
            <ac:spMk id="3" creationId="{C73B3B23-C4D5-4DB4-8A5E-8FE5DD2EDE37}"/>
          </ac:spMkLst>
        </pc:spChg>
      </pc:sldChg>
      <pc:sldChg chg="modSp add mod modAnim">
        <pc:chgData name="Carlos Rodriguez" userId="c4388862-3c62-4182-95fa-9b61ff44c8f3" providerId="ADAL" clId="{8485C8CD-DA55-447F-8375-15FED9896E89}" dt="2022-02-21T19:54:46.259" v="4868"/>
        <pc:sldMkLst>
          <pc:docMk/>
          <pc:sldMk cId="845948207" sldId="617"/>
        </pc:sldMkLst>
        <pc:spChg chg="mod">
          <ac:chgData name="Carlos Rodriguez" userId="c4388862-3c62-4182-95fa-9b61ff44c8f3" providerId="ADAL" clId="{8485C8CD-DA55-447F-8375-15FED9896E89}" dt="2022-02-21T18:12:50.831" v="4103" actId="20577"/>
          <ac:spMkLst>
            <pc:docMk/>
            <pc:sldMk cId="845948207" sldId="617"/>
            <ac:spMk id="2" creationId="{3AF65EA9-A5D3-4A24-AE71-2FD6488322E2}"/>
          </ac:spMkLst>
        </pc:spChg>
        <pc:spChg chg="mod">
          <ac:chgData name="Carlos Rodriguez" userId="c4388862-3c62-4182-95fa-9b61ff44c8f3" providerId="ADAL" clId="{8485C8CD-DA55-447F-8375-15FED9896E89}" dt="2022-02-21T19:54:09.390" v="4864" actId="113"/>
          <ac:spMkLst>
            <pc:docMk/>
            <pc:sldMk cId="845948207" sldId="617"/>
            <ac:spMk id="3" creationId="{C73B3B23-C4D5-4DB4-8A5E-8FE5DD2EDE37}"/>
          </ac:spMkLst>
        </pc:spChg>
      </pc:sldChg>
      <pc:sldChg chg="modSp add mod ord">
        <pc:chgData name="Carlos Rodriguez" userId="c4388862-3c62-4182-95fa-9b61ff44c8f3" providerId="ADAL" clId="{8485C8CD-DA55-447F-8375-15FED9896E89}" dt="2022-02-21T18:43:34.103" v="4448"/>
        <pc:sldMkLst>
          <pc:docMk/>
          <pc:sldMk cId="3531998692" sldId="618"/>
        </pc:sldMkLst>
        <pc:spChg chg="mod">
          <ac:chgData name="Carlos Rodriguez" userId="c4388862-3c62-4182-95fa-9b61ff44c8f3" providerId="ADAL" clId="{8485C8CD-DA55-447F-8375-15FED9896E89}" dt="2022-02-21T18:13:07.426" v="4117" actId="20577"/>
          <ac:spMkLst>
            <pc:docMk/>
            <pc:sldMk cId="3531998692" sldId="618"/>
            <ac:spMk id="2" creationId="{3AF65EA9-A5D3-4A24-AE71-2FD6488322E2}"/>
          </ac:spMkLst>
        </pc:spChg>
        <pc:spChg chg="mod">
          <ac:chgData name="Carlos Rodriguez" userId="c4388862-3c62-4182-95fa-9b61ff44c8f3" providerId="ADAL" clId="{8485C8CD-DA55-447F-8375-15FED9896E89}" dt="2022-02-21T18:43:34.103" v="4448"/>
          <ac:spMkLst>
            <pc:docMk/>
            <pc:sldMk cId="3531998692" sldId="618"/>
            <ac:spMk id="3" creationId="{C73B3B23-C4D5-4DB4-8A5E-8FE5DD2EDE37}"/>
          </ac:spMkLst>
        </pc:spChg>
      </pc:sldChg>
      <pc:sldChg chg="modSp add mod ord modAnim">
        <pc:chgData name="Carlos Rodriguez" userId="c4388862-3c62-4182-95fa-9b61ff44c8f3" providerId="ADAL" clId="{8485C8CD-DA55-447F-8375-15FED9896E89}" dt="2022-02-21T20:00:12.301" v="4913"/>
        <pc:sldMkLst>
          <pc:docMk/>
          <pc:sldMk cId="461585020" sldId="619"/>
        </pc:sldMkLst>
        <pc:spChg chg="mod">
          <ac:chgData name="Carlos Rodriguez" userId="c4388862-3c62-4182-95fa-9b61ff44c8f3" providerId="ADAL" clId="{8485C8CD-DA55-447F-8375-15FED9896E89}" dt="2022-02-21T19:59:56.411" v="4912" actId="113"/>
          <ac:spMkLst>
            <pc:docMk/>
            <pc:sldMk cId="461585020" sldId="619"/>
            <ac:spMk id="3" creationId="{C73B3B23-C4D5-4DB4-8A5E-8FE5DD2EDE37}"/>
          </ac:spMkLst>
        </pc:spChg>
      </pc:sldChg>
      <pc:sldChg chg="addSp modSp add mod">
        <pc:chgData name="Carlos Rodriguez" userId="c4388862-3c62-4182-95fa-9b61ff44c8f3" providerId="ADAL" clId="{8485C8CD-DA55-447F-8375-15FED9896E89}" dt="2022-02-21T18:15:31.065" v="4133" actId="1076"/>
        <pc:sldMkLst>
          <pc:docMk/>
          <pc:sldMk cId="1012957596" sldId="620"/>
        </pc:sldMkLst>
        <pc:spChg chg="mod">
          <ac:chgData name="Carlos Rodriguez" userId="c4388862-3c62-4182-95fa-9b61ff44c8f3" providerId="ADAL" clId="{8485C8CD-DA55-447F-8375-15FED9896E89}" dt="2022-02-21T18:15:21.690" v="4130" actId="6549"/>
          <ac:spMkLst>
            <pc:docMk/>
            <pc:sldMk cId="1012957596" sldId="620"/>
            <ac:spMk id="3" creationId="{C73B3B23-C4D5-4DB4-8A5E-8FE5DD2EDE37}"/>
          </ac:spMkLst>
        </pc:spChg>
        <pc:picChg chg="add mod">
          <ac:chgData name="Carlos Rodriguez" userId="c4388862-3c62-4182-95fa-9b61ff44c8f3" providerId="ADAL" clId="{8485C8CD-DA55-447F-8375-15FED9896E89}" dt="2022-02-21T18:15:31.065" v="4133" actId="1076"/>
          <ac:picMkLst>
            <pc:docMk/>
            <pc:sldMk cId="1012957596" sldId="620"/>
            <ac:picMk id="6" creationId="{11296DC1-1B97-4159-9B38-A7865B4F3562}"/>
          </ac:picMkLst>
        </pc:picChg>
      </pc:sldChg>
      <pc:sldChg chg="addSp modSp add mod">
        <pc:chgData name="Carlos Rodriguez" userId="c4388862-3c62-4182-95fa-9b61ff44c8f3" providerId="ADAL" clId="{8485C8CD-DA55-447F-8375-15FED9896E89}" dt="2022-02-21T18:19:56.830" v="4174" actId="20577"/>
        <pc:sldMkLst>
          <pc:docMk/>
          <pc:sldMk cId="828958142" sldId="621"/>
        </pc:sldMkLst>
        <pc:spChg chg="mod">
          <ac:chgData name="Carlos Rodriguez" userId="c4388862-3c62-4182-95fa-9b61ff44c8f3" providerId="ADAL" clId="{8485C8CD-DA55-447F-8375-15FED9896E89}" dt="2022-02-21T18:19:56.830" v="4174" actId="20577"/>
          <ac:spMkLst>
            <pc:docMk/>
            <pc:sldMk cId="828958142" sldId="621"/>
            <ac:spMk id="3" creationId="{C73B3B23-C4D5-4DB4-8A5E-8FE5DD2EDE37}"/>
          </ac:spMkLst>
        </pc:spChg>
        <pc:picChg chg="add mod">
          <ac:chgData name="Carlos Rodriguez" userId="c4388862-3c62-4182-95fa-9b61ff44c8f3" providerId="ADAL" clId="{8485C8CD-DA55-447F-8375-15FED9896E89}" dt="2022-02-21T18:17:09.926" v="4148" actId="1076"/>
          <ac:picMkLst>
            <pc:docMk/>
            <pc:sldMk cId="828958142" sldId="621"/>
            <ac:picMk id="6" creationId="{6FB58CED-04E3-431B-B0F3-429FEA05985D}"/>
          </ac:picMkLst>
        </pc:picChg>
      </pc:sldChg>
      <pc:sldChg chg="addSp modSp add mod">
        <pc:chgData name="Carlos Rodriguez" userId="c4388862-3c62-4182-95fa-9b61ff44c8f3" providerId="ADAL" clId="{8485C8CD-DA55-447F-8375-15FED9896E89}" dt="2022-02-21T19:56:12.913" v="4873" actId="1076"/>
        <pc:sldMkLst>
          <pc:docMk/>
          <pc:sldMk cId="541621980" sldId="622"/>
        </pc:sldMkLst>
        <pc:spChg chg="mod">
          <ac:chgData name="Carlos Rodriguez" userId="c4388862-3c62-4182-95fa-9b61ff44c8f3" providerId="ADAL" clId="{8485C8CD-DA55-447F-8375-15FED9896E89}" dt="2022-02-21T19:56:07.937" v="4871" actId="255"/>
          <ac:spMkLst>
            <pc:docMk/>
            <pc:sldMk cId="541621980" sldId="622"/>
            <ac:spMk id="3" creationId="{C73B3B23-C4D5-4DB4-8A5E-8FE5DD2EDE37}"/>
          </ac:spMkLst>
        </pc:spChg>
        <pc:picChg chg="add mod">
          <ac:chgData name="Carlos Rodriguez" userId="c4388862-3c62-4182-95fa-9b61ff44c8f3" providerId="ADAL" clId="{8485C8CD-DA55-447F-8375-15FED9896E89}" dt="2022-02-21T19:56:10.776" v="4872" actId="1076"/>
          <ac:picMkLst>
            <pc:docMk/>
            <pc:sldMk cId="541621980" sldId="622"/>
            <ac:picMk id="6" creationId="{8E89D3EF-8E76-42F0-886A-91FE67ECA1AD}"/>
          </ac:picMkLst>
        </pc:picChg>
        <pc:picChg chg="add mod">
          <ac:chgData name="Carlos Rodriguez" userId="c4388862-3c62-4182-95fa-9b61ff44c8f3" providerId="ADAL" clId="{8485C8CD-DA55-447F-8375-15FED9896E89}" dt="2022-02-21T19:56:12.913" v="4873" actId="1076"/>
          <ac:picMkLst>
            <pc:docMk/>
            <pc:sldMk cId="541621980" sldId="622"/>
            <ac:picMk id="7" creationId="{03C2154E-FF2F-4BE3-ACE1-4AC175EE05CA}"/>
          </ac:picMkLst>
        </pc:picChg>
      </pc:sldChg>
      <pc:sldChg chg="addSp delSp modSp add mod delAnim modAnim">
        <pc:chgData name="Carlos Rodriguez" userId="c4388862-3c62-4182-95fa-9b61ff44c8f3" providerId="ADAL" clId="{8485C8CD-DA55-447F-8375-15FED9896E89}" dt="2022-02-21T18:22:06.745" v="4227" actId="1038"/>
        <pc:sldMkLst>
          <pc:docMk/>
          <pc:sldMk cId="2202939120" sldId="623"/>
        </pc:sldMkLst>
        <pc:spChg chg="mod">
          <ac:chgData name="Carlos Rodriguez" userId="c4388862-3c62-4182-95fa-9b61ff44c8f3" providerId="ADAL" clId="{8485C8CD-DA55-447F-8375-15FED9896E89}" dt="2022-02-21T18:21:59.942" v="4214" actId="20577"/>
          <ac:spMkLst>
            <pc:docMk/>
            <pc:sldMk cId="2202939120" sldId="623"/>
            <ac:spMk id="3" creationId="{C73B3B23-C4D5-4DB4-8A5E-8FE5DD2EDE37}"/>
          </ac:spMkLst>
        </pc:spChg>
        <pc:graphicFrameChg chg="add del mod modGraphic">
          <ac:chgData name="Carlos Rodriguez" userId="c4388862-3c62-4182-95fa-9b61ff44c8f3" providerId="ADAL" clId="{8485C8CD-DA55-447F-8375-15FED9896E89}" dt="2022-02-21T18:21:00.801" v="4181" actId="21"/>
          <ac:graphicFrameMkLst>
            <pc:docMk/>
            <pc:sldMk cId="2202939120" sldId="623"/>
            <ac:graphicFrameMk id="6" creationId="{317503DA-AABA-403A-8E40-63E68BAC4BC6}"/>
          </ac:graphicFrameMkLst>
        </pc:graphicFrameChg>
        <pc:picChg chg="add mod">
          <ac:chgData name="Carlos Rodriguez" userId="c4388862-3c62-4182-95fa-9b61ff44c8f3" providerId="ADAL" clId="{8485C8CD-DA55-447F-8375-15FED9896E89}" dt="2022-02-21T18:21:22.657" v="4185" actId="1076"/>
          <ac:picMkLst>
            <pc:docMk/>
            <pc:sldMk cId="2202939120" sldId="623"/>
            <ac:picMk id="7" creationId="{3A082EA1-B0E7-4C59-9F60-7B810A0F0D14}"/>
          </ac:picMkLst>
        </pc:picChg>
        <pc:picChg chg="add mod">
          <ac:chgData name="Carlos Rodriguez" userId="c4388862-3c62-4182-95fa-9b61ff44c8f3" providerId="ADAL" clId="{8485C8CD-DA55-447F-8375-15FED9896E89}" dt="2022-02-21T18:22:06.745" v="4227" actId="1038"/>
          <ac:picMkLst>
            <pc:docMk/>
            <pc:sldMk cId="2202939120" sldId="623"/>
            <ac:picMk id="8" creationId="{ADF045E5-3905-4584-B202-37A98A6F03E0}"/>
          </ac:picMkLst>
        </pc:picChg>
      </pc:sldChg>
      <pc:sldChg chg="addSp modSp add mod ord modAnim">
        <pc:chgData name="Carlos Rodriguez" userId="c4388862-3c62-4182-95fa-9b61ff44c8f3" providerId="ADAL" clId="{8485C8CD-DA55-447F-8375-15FED9896E89}" dt="2022-02-21T19:58:37.308" v="4903"/>
        <pc:sldMkLst>
          <pc:docMk/>
          <pc:sldMk cId="1369570549" sldId="624"/>
        </pc:sldMkLst>
        <pc:spChg chg="mod">
          <ac:chgData name="Carlos Rodriguez" userId="c4388862-3c62-4182-95fa-9b61ff44c8f3" providerId="ADAL" clId="{8485C8CD-DA55-447F-8375-15FED9896E89}" dt="2022-02-21T19:57:54.433" v="4899" actId="179"/>
          <ac:spMkLst>
            <pc:docMk/>
            <pc:sldMk cId="1369570549" sldId="624"/>
            <ac:spMk id="3" creationId="{C73B3B23-C4D5-4DB4-8A5E-8FE5DD2EDE37}"/>
          </ac:spMkLst>
        </pc:spChg>
        <pc:picChg chg="add mod ord modCrop">
          <ac:chgData name="Carlos Rodriguez" userId="c4388862-3c62-4182-95fa-9b61ff44c8f3" providerId="ADAL" clId="{8485C8CD-DA55-447F-8375-15FED9896E89}" dt="2022-02-21T18:31:59.554" v="4274" actId="166"/>
          <ac:picMkLst>
            <pc:docMk/>
            <pc:sldMk cId="1369570549" sldId="624"/>
            <ac:picMk id="6" creationId="{30464D58-FD5C-4CE5-A552-4EB0906676C7}"/>
          </ac:picMkLst>
        </pc:picChg>
      </pc:sldChg>
      <pc:sldChg chg="addSp delSp modSp add mod">
        <pc:chgData name="Carlos Rodriguez" userId="c4388862-3c62-4182-95fa-9b61ff44c8f3" providerId="ADAL" clId="{8485C8CD-DA55-447F-8375-15FED9896E89}" dt="2022-02-21T19:59:05.094" v="4905" actId="20577"/>
        <pc:sldMkLst>
          <pc:docMk/>
          <pc:sldMk cId="3924832276" sldId="625"/>
        </pc:sldMkLst>
        <pc:spChg chg="mod">
          <ac:chgData name="Carlos Rodriguez" userId="c4388862-3c62-4182-95fa-9b61ff44c8f3" providerId="ADAL" clId="{8485C8CD-DA55-447F-8375-15FED9896E89}" dt="2022-02-21T19:59:05.094" v="4905" actId="20577"/>
          <ac:spMkLst>
            <pc:docMk/>
            <pc:sldMk cId="3924832276" sldId="625"/>
            <ac:spMk id="3" creationId="{C73B3B23-C4D5-4DB4-8A5E-8FE5DD2EDE37}"/>
          </ac:spMkLst>
        </pc:spChg>
        <pc:picChg chg="add del mod">
          <ac:chgData name="Carlos Rodriguez" userId="c4388862-3c62-4182-95fa-9b61ff44c8f3" providerId="ADAL" clId="{8485C8CD-DA55-447F-8375-15FED9896E89}" dt="2022-02-21T18:33:45.691" v="4277" actId="478"/>
          <ac:picMkLst>
            <pc:docMk/>
            <pc:sldMk cId="3924832276" sldId="625"/>
            <ac:picMk id="6" creationId="{0171A0AF-76D4-41E7-9DA8-2F472AD6DD47}"/>
          </ac:picMkLst>
        </pc:picChg>
        <pc:picChg chg="add mod">
          <ac:chgData name="Carlos Rodriguez" userId="c4388862-3c62-4182-95fa-9b61ff44c8f3" providerId="ADAL" clId="{8485C8CD-DA55-447F-8375-15FED9896E89}" dt="2022-02-21T18:34:19.363" v="4286" actId="1076"/>
          <ac:picMkLst>
            <pc:docMk/>
            <pc:sldMk cId="3924832276" sldId="625"/>
            <ac:picMk id="7" creationId="{59168F70-EEA2-4FB0-8296-F251C22A1F0C}"/>
          </ac:picMkLst>
        </pc:picChg>
        <pc:picChg chg="add mod modCrop">
          <ac:chgData name="Carlos Rodriguez" userId="c4388862-3c62-4182-95fa-9b61ff44c8f3" providerId="ADAL" clId="{8485C8CD-DA55-447F-8375-15FED9896E89}" dt="2022-02-21T18:34:18.006" v="4285" actId="1076"/>
          <ac:picMkLst>
            <pc:docMk/>
            <pc:sldMk cId="3924832276" sldId="625"/>
            <ac:picMk id="8" creationId="{104CABCA-ECA7-4048-A7E4-C78BC579A6C7}"/>
          </ac:picMkLst>
        </pc:picChg>
      </pc:sldChg>
      <pc:sldChg chg="addSp delSp modSp add mod">
        <pc:chgData name="Carlos Rodriguez" userId="c4388862-3c62-4182-95fa-9b61ff44c8f3" providerId="ADAL" clId="{8485C8CD-DA55-447F-8375-15FED9896E89}" dt="2022-02-21T18:37:59.189" v="4379"/>
        <pc:sldMkLst>
          <pc:docMk/>
          <pc:sldMk cId="855750749" sldId="626"/>
        </pc:sldMkLst>
        <pc:spChg chg="mod">
          <ac:chgData name="Carlos Rodriguez" userId="c4388862-3c62-4182-95fa-9b61ff44c8f3" providerId="ADAL" clId="{8485C8CD-DA55-447F-8375-15FED9896E89}" dt="2022-02-21T18:37:38.836" v="4378" actId="113"/>
          <ac:spMkLst>
            <pc:docMk/>
            <pc:sldMk cId="855750749" sldId="626"/>
            <ac:spMk id="3" creationId="{C73B3B23-C4D5-4DB4-8A5E-8FE5DD2EDE37}"/>
          </ac:spMkLst>
        </pc:spChg>
        <pc:picChg chg="add">
          <ac:chgData name="Carlos Rodriguez" userId="c4388862-3c62-4182-95fa-9b61ff44c8f3" providerId="ADAL" clId="{8485C8CD-DA55-447F-8375-15FED9896E89}" dt="2022-02-21T18:37:59.189" v="4379"/>
          <ac:picMkLst>
            <pc:docMk/>
            <pc:sldMk cId="855750749" sldId="626"/>
            <ac:picMk id="6" creationId="{20A5FA82-06F9-4075-A1E2-5E83DF463F60}"/>
          </ac:picMkLst>
        </pc:picChg>
        <pc:picChg chg="del">
          <ac:chgData name="Carlos Rodriguez" userId="c4388862-3c62-4182-95fa-9b61ff44c8f3" providerId="ADAL" clId="{8485C8CD-DA55-447F-8375-15FED9896E89}" dt="2022-02-21T18:36:25.081" v="4315" actId="478"/>
          <ac:picMkLst>
            <pc:docMk/>
            <pc:sldMk cId="855750749" sldId="626"/>
            <ac:picMk id="7" creationId="{59168F70-EEA2-4FB0-8296-F251C22A1F0C}"/>
          </ac:picMkLst>
        </pc:picChg>
        <pc:picChg chg="del">
          <ac:chgData name="Carlos Rodriguez" userId="c4388862-3c62-4182-95fa-9b61ff44c8f3" providerId="ADAL" clId="{8485C8CD-DA55-447F-8375-15FED9896E89}" dt="2022-02-21T18:36:23.191" v="4314" actId="478"/>
          <ac:picMkLst>
            <pc:docMk/>
            <pc:sldMk cId="855750749" sldId="626"/>
            <ac:picMk id="8" creationId="{104CABCA-ECA7-4048-A7E4-C78BC579A6C7}"/>
          </ac:picMkLst>
        </pc:picChg>
      </pc:sldChg>
      <pc:sldChg chg="addSp delSp modSp add del mod">
        <pc:chgData name="Carlos Rodriguez" userId="c4388862-3c62-4182-95fa-9b61ff44c8f3" providerId="ADAL" clId="{8485C8CD-DA55-447F-8375-15FED9896E89}" dt="2022-02-21T18:54:17.171" v="4503" actId="47"/>
        <pc:sldMkLst>
          <pc:docMk/>
          <pc:sldMk cId="721506790" sldId="627"/>
        </pc:sldMkLst>
        <pc:spChg chg="mod">
          <ac:chgData name="Carlos Rodriguez" userId="c4388862-3c62-4182-95fa-9b61ff44c8f3" providerId="ADAL" clId="{8485C8CD-DA55-447F-8375-15FED9896E89}" dt="2022-02-21T18:38:57.119" v="4390" actId="20577"/>
          <ac:spMkLst>
            <pc:docMk/>
            <pc:sldMk cId="721506790" sldId="627"/>
            <ac:spMk id="3" creationId="{C73B3B23-C4D5-4DB4-8A5E-8FE5DD2EDE37}"/>
          </ac:spMkLst>
        </pc:spChg>
        <pc:picChg chg="del">
          <ac:chgData name="Carlos Rodriguez" userId="c4388862-3c62-4182-95fa-9b61ff44c8f3" providerId="ADAL" clId="{8485C8CD-DA55-447F-8375-15FED9896E89}" dt="2022-02-21T18:38:50.199" v="4382" actId="478"/>
          <ac:picMkLst>
            <pc:docMk/>
            <pc:sldMk cId="721506790" sldId="627"/>
            <ac:picMk id="6" creationId="{20A5FA82-06F9-4075-A1E2-5E83DF463F60}"/>
          </ac:picMkLst>
        </pc:picChg>
        <pc:picChg chg="add mod">
          <ac:chgData name="Carlos Rodriguez" userId="c4388862-3c62-4182-95fa-9b61ff44c8f3" providerId="ADAL" clId="{8485C8CD-DA55-447F-8375-15FED9896E89}" dt="2022-02-21T18:39:07.833" v="4392" actId="1076"/>
          <ac:picMkLst>
            <pc:docMk/>
            <pc:sldMk cId="721506790" sldId="627"/>
            <ac:picMk id="7" creationId="{1461E696-C068-4233-8D0C-BE9FBE1EB8A1}"/>
          </ac:picMkLst>
        </pc:picChg>
      </pc:sldChg>
      <pc:sldChg chg="modSp add mod modAnim">
        <pc:chgData name="Carlos Rodriguez" userId="c4388862-3c62-4182-95fa-9b61ff44c8f3" providerId="ADAL" clId="{8485C8CD-DA55-447F-8375-15FED9896E89}" dt="2022-02-21T19:59:19.987" v="4906"/>
        <pc:sldMkLst>
          <pc:docMk/>
          <pc:sldMk cId="297316737" sldId="628"/>
        </pc:sldMkLst>
        <pc:spChg chg="mod">
          <ac:chgData name="Carlos Rodriguez" userId="c4388862-3c62-4182-95fa-9b61ff44c8f3" providerId="ADAL" clId="{8485C8CD-DA55-447F-8375-15FED9896E89}" dt="2022-02-21T18:42:56.040" v="4443" actId="6549"/>
          <ac:spMkLst>
            <pc:docMk/>
            <pc:sldMk cId="297316737" sldId="628"/>
            <ac:spMk id="208899" creationId="{00000000-0000-0000-0000-000000000000}"/>
          </ac:spMkLst>
        </pc:spChg>
        <pc:picChg chg="mod">
          <ac:chgData name="Carlos Rodriguez" userId="c4388862-3c62-4182-95fa-9b61ff44c8f3" providerId="ADAL" clId="{8485C8CD-DA55-447F-8375-15FED9896E89}" dt="2022-02-21T18:43:05.190" v="4444" actId="1076"/>
          <ac:picMkLst>
            <pc:docMk/>
            <pc:sldMk cId="297316737" sldId="628"/>
            <ac:picMk id="3" creationId="{00000000-0000-0000-0000-000000000000}"/>
          </ac:picMkLst>
        </pc:picChg>
      </pc:sldChg>
      <pc:sldChg chg="add del">
        <pc:chgData name="Carlos Rodriguez" userId="c4388862-3c62-4182-95fa-9b61ff44c8f3" providerId="ADAL" clId="{8485C8CD-DA55-447F-8375-15FED9896E89}" dt="2022-02-21T18:52:17.235" v="4469" actId="47"/>
        <pc:sldMkLst>
          <pc:docMk/>
          <pc:sldMk cId="1815943840" sldId="629"/>
        </pc:sldMkLst>
      </pc:sldChg>
      <pc:sldMasterChg chg="delSldLayout">
        <pc:chgData name="Carlos Rodriguez" userId="c4388862-3c62-4182-95fa-9b61ff44c8f3" providerId="ADAL" clId="{8485C8CD-DA55-447F-8375-15FED9896E89}" dt="2022-02-21T18:24:06.039" v="4228" actId="47"/>
        <pc:sldMasterMkLst>
          <pc:docMk/>
          <pc:sldMasterMk cId="341134981" sldId="2147483648"/>
        </pc:sldMasterMkLst>
        <pc:sldLayoutChg chg="del">
          <pc:chgData name="Carlos Rodriguez" userId="c4388862-3c62-4182-95fa-9b61ff44c8f3" providerId="ADAL" clId="{8485C8CD-DA55-447F-8375-15FED9896E89}" dt="2022-02-21T18:24:06.039" v="4228" actId="47"/>
          <pc:sldLayoutMkLst>
            <pc:docMk/>
            <pc:sldMasterMk cId="341134981" sldId="2147483648"/>
            <pc:sldLayoutMk cId="3590593852" sldId="2147483664"/>
          </pc:sldLayoutMkLst>
        </pc:sldLayoutChg>
      </pc:sldMasterChg>
    </pc:docChg>
  </pc:docChgLst>
  <pc:docChgLst>
    <pc:chgData name="Carlos" userId="c4388862-3c62-4182-95fa-9b61ff44c8f3" providerId="ADAL" clId="{3C75CCC0-6B6E-4C66-B7C9-114F5FFD2DBD}"/>
    <pc:docChg chg="undo redo custSel addSld delSld modSld sldOrd delSection modSection">
      <pc:chgData name="Carlos" userId="c4388862-3c62-4182-95fa-9b61ff44c8f3" providerId="ADAL" clId="{3C75CCC0-6B6E-4C66-B7C9-114F5FFD2DBD}" dt="2022-02-16T22:52:11.235" v="1201"/>
      <pc:docMkLst>
        <pc:docMk/>
      </pc:docMkLst>
      <pc:sldChg chg="modSp mod">
        <pc:chgData name="Carlos" userId="c4388862-3c62-4182-95fa-9b61ff44c8f3" providerId="ADAL" clId="{3C75CCC0-6B6E-4C66-B7C9-114F5FFD2DBD}" dt="2022-02-16T20:50:36.651" v="18" actId="20577"/>
        <pc:sldMkLst>
          <pc:docMk/>
          <pc:sldMk cId="1751192475" sldId="260"/>
        </pc:sldMkLst>
        <pc:spChg chg="mod">
          <ac:chgData name="Carlos" userId="c4388862-3c62-4182-95fa-9b61ff44c8f3" providerId="ADAL" clId="{3C75CCC0-6B6E-4C66-B7C9-114F5FFD2DBD}" dt="2022-02-16T20:50:36.651" v="18" actId="20577"/>
          <ac:spMkLst>
            <pc:docMk/>
            <pc:sldMk cId="1751192475" sldId="260"/>
            <ac:spMk id="5" creationId="{E6A1BADD-B67A-4943-AD81-0458B80F79E9}"/>
          </ac:spMkLst>
        </pc:spChg>
      </pc:sldChg>
      <pc:sldChg chg="modSp mod modAnim">
        <pc:chgData name="Carlos" userId="c4388862-3c62-4182-95fa-9b61ff44c8f3" providerId="ADAL" clId="{3C75CCC0-6B6E-4C66-B7C9-114F5FFD2DBD}" dt="2022-02-16T22:25:25.047" v="1051"/>
        <pc:sldMkLst>
          <pc:docMk/>
          <pc:sldMk cId="1785675220" sldId="263"/>
        </pc:sldMkLst>
        <pc:spChg chg="mod">
          <ac:chgData name="Carlos" userId="c4388862-3c62-4182-95fa-9b61ff44c8f3" providerId="ADAL" clId="{3C75CCC0-6B6E-4C66-B7C9-114F5FFD2DBD}" dt="2022-02-16T20:53:08.514" v="46"/>
          <ac:spMkLst>
            <pc:docMk/>
            <pc:sldMk cId="1785675220" sldId="263"/>
            <ac:spMk id="5" creationId="{E6A1BADD-B67A-4943-AD81-0458B80F79E9}"/>
          </ac:spMkLst>
        </pc:spChg>
      </pc:sldChg>
      <pc:sldChg chg="addSp modSp mod ord">
        <pc:chgData name="Carlos" userId="c4388862-3c62-4182-95fa-9b61ff44c8f3" providerId="ADAL" clId="{3C75CCC0-6B6E-4C66-B7C9-114F5FFD2DBD}" dt="2022-02-16T21:34:02.893" v="581" actId="1076"/>
        <pc:sldMkLst>
          <pc:docMk/>
          <pc:sldMk cId="1207103593" sldId="264"/>
        </pc:sldMkLst>
        <pc:spChg chg="mod">
          <ac:chgData name="Carlos" userId="c4388862-3c62-4182-95fa-9b61ff44c8f3" providerId="ADAL" clId="{3C75CCC0-6B6E-4C66-B7C9-114F5FFD2DBD}" dt="2022-02-16T21:08:51.916" v="115" actId="20577"/>
          <ac:spMkLst>
            <pc:docMk/>
            <pc:sldMk cId="1207103593" sldId="264"/>
            <ac:spMk id="2" creationId="{C84F2487-5ABF-4754-9574-4B4E77816D36}"/>
          </ac:spMkLst>
        </pc:spChg>
        <pc:spChg chg="mod">
          <ac:chgData name="Carlos" userId="c4388862-3c62-4182-95fa-9b61ff44c8f3" providerId="ADAL" clId="{3C75CCC0-6B6E-4C66-B7C9-114F5FFD2DBD}" dt="2022-02-16T21:08:46.502" v="108" actId="20577"/>
          <ac:spMkLst>
            <pc:docMk/>
            <pc:sldMk cId="1207103593" sldId="264"/>
            <ac:spMk id="3" creationId="{1822E290-0E1E-4560-B500-54A800F46409}"/>
          </ac:spMkLst>
        </pc:spChg>
        <pc:picChg chg="add mod">
          <ac:chgData name="Carlos" userId="c4388862-3c62-4182-95fa-9b61ff44c8f3" providerId="ADAL" clId="{3C75CCC0-6B6E-4C66-B7C9-114F5FFD2DBD}" dt="2022-02-16T21:34:02.893" v="581" actId="1076"/>
          <ac:picMkLst>
            <pc:docMk/>
            <pc:sldMk cId="1207103593" sldId="264"/>
            <ac:picMk id="4" creationId="{BAC6E8EA-019A-4099-9701-BE4884C2D0C7}"/>
          </ac:picMkLst>
        </pc:picChg>
      </pc:sldChg>
      <pc:sldChg chg="modSp mod ord">
        <pc:chgData name="Carlos" userId="c4388862-3c62-4182-95fa-9b61ff44c8f3" providerId="ADAL" clId="{3C75CCC0-6B6E-4C66-B7C9-114F5FFD2DBD}" dt="2022-02-16T21:10:44.669" v="166" actId="20577"/>
        <pc:sldMkLst>
          <pc:docMk/>
          <pc:sldMk cId="3549310282" sldId="265"/>
        </pc:sldMkLst>
        <pc:spChg chg="mod">
          <ac:chgData name="Carlos" userId="c4388862-3c62-4182-95fa-9b61ff44c8f3" providerId="ADAL" clId="{3C75CCC0-6B6E-4C66-B7C9-114F5FFD2DBD}" dt="2022-02-16T21:10:44.669" v="166" actId="20577"/>
          <ac:spMkLst>
            <pc:docMk/>
            <pc:sldMk cId="3549310282" sldId="265"/>
            <ac:spMk id="2" creationId="{A2AA60A8-B44C-4367-8F5E-8F355FE0F23B}"/>
          </ac:spMkLst>
        </pc:spChg>
        <pc:spChg chg="mod">
          <ac:chgData name="Carlos" userId="c4388862-3c62-4182-95fa-9b61ff44c8f3" providerId="ADAL" clId="{3C75CCC0-6B6E-4C66-B7C9-114F5FFD2DBD}" dt="2022-02-16T21:09:12.100" v="116"/>
          <ac:spMkLst>
            <pc:docMk/>
            <pc:sldMk cId="3549310282" sldId="265"/>
            <ac:spMk id="3" creationId="{111843E5-0474-45B3-AD6E-7168CDDA389C}"/>
          </ac:spMkLst>
        </pc:spChg>
        <pc:spChg chg="mod">
          <ac:chgData name="Carlos" userId="c4388862-3c62-4182-95fa-9b61ff44c8f3" providerId="ADAL" clId="{3C75CCC0-6B6E-4C66-B7C9-114F5FFD2DBD}" dt="2022-02-16T21:09:39.627" v="134" actId="20577"/>
          <ac:spMkLst>
            <pc:docMk/>
            <pc:sldMk cId="3549310282" sldId="265"/>
            <ac:spMk id="5" creationId="{09825665-4AC2-4598-9789-B5A3F7976B00}"/>
          </ac:spMkLst>
        </pc:spChg>
      </pc:sldChg>
      <pc:sldChg chg="modSp mod ord">
        <pc:chgData name="Carlos" userId="c4388862-3c62-4182-95fa-9b61ff44c8f3" providerId="ADAL" clId="{3C75CCC0-6B6E-4C66-B7C9-114F5FFD2DBD}" dt="2022-02-16T21:12:30.315" v="171"/>
        <pc:sldMkLst>
          <pc:docMk/>
          <pc:sldMk cId="1192925124" sldId="266"/>
        </pc:sldMkLst>
        <pc:spChg chg="mod">
          <ac:chgData name="Carlos" userId="c4388862-3c62-4182-95fa-9b61ff44c8f3" providerId="ADAL" clId="{3C75CCC0-6B6E-4C66-B7C9-114F5FFD2DBD}" dt="2022-02-16T21:12:30.315" v="171"/>
          <ac:spMkLst>
            <pc:docMk/>
            <pc:sldMk cId="1192925124" sldId="266"/>
            <ac:spMk id="2" creationId="{3AF65EA9-A5D3-4A24-AE71-2FD6488322E2}"/>
          </ac:spMkLst>
        </pc:spChg>
        <pc:spChg chg="mod">
          <ac:chgData name="Carlos" userId="c4388862-3c62-4182-95fa-9b61ff44c8f3" providerId="ADAL" clId="{3C75CCC0-6B6E-4C66-B7C9-114F5FFD2DBD}" dt="2022-02-16T21:12:07.408" v="170"/>
          <ac:spMkLst>
            <pc:docMk/>
            <pc:sldMk cId="1192925124" sldId="266"/>
            <ac:spMk id="3" creationId="{C73B3B23-C4D5-4DB4-8A5E-8FE5DD2EDE37}"/>
          </ac:spMkLst>
        </pc:spChg>
        <pc:spChg chg="mod">
          <ac:chgData name="Carlos" userId="c4388862-3c62-4182-95fa-9b61ff44c8f3" providerId="ADAL" clId="{3C75CCC0-6B6E-4C66-B7C9-114F5FFD2DBD}" dt="2022-02-16T21:11:19.179" v="168" actId="20577"/>
          <ac:spMkLst>
            <pc:docMk/>
            <pc:sldMk cId="1192925124" sldId="266"/>
            <ac:spMk id="5" creationId="{E6A1BADD-B67A-4943-AD81-0458B80F79E9}"/>
          </ac:spMkLst>
        </pc:spChg>
      </pc:sldChg>
      <pc:sldChg chg="modSp mod">
        <pc:chgData name="Carlos" userId="c4388862-3c62-4182-95fa-9b61ff44c8f3" providerId="ADAL" clId="{3C75CCC0-6B6E-4C66-B7C9-114F5FFD2DBD}" dt="2022-02-16T22:08:51.391" v="1000" actId="113"/>
        <pc:sldMkLst>
          <pc:docMk/>
          <pc:sldMk cId="2519671062" sldId="267"/>
        </pc:sldMkLst>
        <pc:spChg chg="mod">
          <ac:chgData name="Carlos" userId="c4388862-3c62-4182-95fa-9b61ff44c8f3" providerId="ADAL" clId="{3C75CCC0-6B6E-4C66-B7C9-114F5FFD2DBD}" dt="2022-02-16T22:08:51.391" v="1000" actId="113"/>
          <ac:spMkLst>
            <pc:docMk/>
            <pc:sldMk cId="2519671062" sldId="267"/>
            <ac:spMk id="3" creationId="{C73B3B23-C4D5-4DB4-8A5E-8FE5DD2EDE37}"/>
          </ac:spMkLst>
        </pc:spChg>
        <pc:spChg chg="mod">
          <ac:chgData name="Carlos" userId="c4388862-3c62-4182-95fa-9b61ff44c8f3" providerId="ADAL" clId="{3C75CCC0-6B6E-4C66-B7C9-114F5FFD2DBD}" dt="2022-02-16T20:50:55.839" v="19"/>
          <ac:spMkLst>
            <pc:docMk/>
            <pc:sldMk cId="2519671062" sldId="267"/>
            <ac:spMk id="5" creationId="{E6A1BADD-B67A-4943-AD81-0458B80F79E9}"/>
          </ac:spMkLst>
        </pc:spChg>
      </pc:sldChg>
      <pc:sldChg chg="modSp mod">
        <pc:chgData name="Carlos" userId="c4388862-3c62-4182-95fa-9b61ff44c8f3" providerId="ADAL" clId="{3C75CCC0-6B6E-4C66-B7C9-114F5FFD2DBD}" dt="2022-02-16T20:51:04.690" v="20"/>
        <pc:sldMkLst>
          <pc:docMk/>
          <pc:sldMk cId="1826197249" sldId="268"/>
        </pc:sldMkLst>
        <pc:spChg chg="mod">
          <ac:chgData name="Carlos" userId="c4388862-3c62-4182-95fa-9b61ff44c8f3" providerId="ADAL" clId="{3C75CCC0-6B6E-4C66-B7C9-114F5FFD2DBD}" dt="2022-02-16T20:51:04.690" v="20"/>
          <ac:spMkLst>
            <pc:docMk/>
            <pc:sldMk cId="1826197249" sldId="268"/>
            <ac:spMk id="5" creationId="{E6A1BADD-B67A-4943-AD81-0458B80F79E9}"/>
          </ac:spMkLst>
        </pc:spChg>
      </pc:sldChg>
      <pc:sldChg chg="modSp mod modAnim">
        <pc:chgData name="Carlos" userId="c4388862-3c62-4182-95fa-9b61ff44c8f3" providerId="ADAL" clId="{3C75CCC0-6B6E-4C66-B7C9-114F5FFD2DBD}" dt="2022-02-16T22:27:00.053" v="1055"/>
        <pc:sldMkLst>
          <pc:docMk/>
          <pc:sldMk cId="543668645" sldId="269"/>
        </pc:sldMkLst>
        <pc:spChg chg="mod">
          <ac:chgData name="Carlos" userId="c4388862-3c62-4182-95fa-9b61ff44c8f3" providerId="ADAL" clId="{3C75CCC0-6B6E-4C66-B7C9-114F5FFD2DBD}" dt="2022-02-16T20:53:19.836" v="48"/>
          <ac:spMkLst>
            <pc:docMk/>
            <pc:sldMk cId="543668645" sldId="269"/>
            <ac:spMk id="5" creationId="{E6A1BADD-B67A-4943-AD81-0458B80F79E9}"/>
          </ac:spMkLst>
        </pc:spChg>
      </pc:sldChg>
      <pc:sldChg chg="modSp mod modAnim">
        <pc:chgData name="Carlos" userId="c4388862-3c62-4182-95fa-9b61ff44c8f3" providerId="ADAL" clId="{3C75CCC0-6B6E-4C66-B7C9-114F5FFD2DBD}" dt="2022-02-16T22:26:30.663" v="1053"/>
        <pc:sldMkLst>
          <pc:docMk/>
          <pc:sldMk cId="1118850926" sldId="270"/>
        </pc:sldMkLst>
        <pc:spChg chg="mod">
          <ac:chgData name="Carlos" userId="c4388862-3c62-4182-95fa-9b61ff44c8f3" providerId="ADAL" clId="{3C75CCC0-6B6E-4C66-B7C9-114F5FFD2DBD}" dt="2022-02-16T20:53:14.276" v="47"/>
          <ac:spMkLst>
            <pc:docMk/>
            <pc:sldMk cId="1118850926" sldId="270"/>
            <ac:spMk id="5" creationId="{E6A1BADD-B67A-4943-AD81-0458B80F79E9}"/>
          </ac:spMkLst>
        </pc:spChg>
      </pc:sldChg>
      <pc:sldChg chg="modSp mod modAnim">
        <pc:chgData name="Carlos" userId="c4388862-3c62-4182-95fa-9b61ff44c8f3" providerId="ADAL" clId="{3C75CCC0-6B6E-4C66-B7C9-114F5FFD2DBD}" dt="2022-02-16T22:27:55.847" v="1061"/>
        <pc:sldMkLst>
          <pc:docMk/>
          <pc:sldMk cId="1804770602" sldId="272"/>
        </pc:sldMkLst>
        <pc:spChg chg="mod">
          <ac:chgData name="Carlos" userId="c4388862-3c62-4182-95fa-9b61ff44c8f3" providerId="ADAL" clId="{3C75CCC0-6B6E-4C66-B7C9-114F5FFD2DBD}" dt="2022-02-16T22:27:41.097" v="1058" actId="113"/>
          <ac:spMkLst>
            <pc:docMk/>
            <pc:sldMk cId="1804770602" sldId="272"/>
            <ac:spMk id="3" creationId="{C73B3B23-C4D5-4DB4-8A5E-8FE5DD2EDE37}"/>
          </ac:spMkLst>
        </pc:spChg>
        <pc:spChg chg="mod">
          <ac:chgData name="Carlos" userId="c4388862-3c62-4182-95fa-9b61ff44c8f3" providerId="ADAL" clId="{3C75CCC0-6B6E-4C66-B7C9-114F5FFD2DBD}" dt="2022-02-16T20:53:26.352" v="49"/>
          <ac:spMkLst>
            <pc:docMk/>
            <pc:sldMk cId="1804770602" sldId="272"/>
            <ac:spMk id="5" creationId="{E6A1BADD-B67A-4943-AD81-0458B80F79E9}"/>
          </ac:spMkLst>
        </pc:spChg>
      </pc:sldChg>
      <pc:sldChg chg="modSp mod modAnim">
        <pc:chgData name="Carlos" userId="c4388862-3c62-4182-95fa-9b61ff44c8f3" providerId="ADAL" clId="{3C75CCC0-6B6E-4C66-B7C9-114F5FFD2DBD}" dt="2022-02-16T22:29:22.944" v="1069"/>
        <pc:sldMkLst>
          <pc:docMk/>
          <pc:sldMk cId="4130806705" sldId="273"/>
        </pc:sldMkLst>
        <pc:spChg chg="mod">
          <ac:chgData name="Carlos" userId="c4388862-3c62-4182-95fa-9b61ff44c8f3" providerId="ADAL" clId="{3C75CCC0-6B6E-4C66-B7C9-114F5FFD2DBD}" dt="2022-02-16T20:53:37.827" v="51"/>
          <ac:spMkLst>
            <pc:docMk/>
            <pc:sldMk cId="4130806705" sldId="273"/>
            <ac:spMk id="5" creationId="{E6A1BADD-B67A-4943-AD81-0458B80F79E9}"/>
          </ac:spMkLst>
        </pc:spChg>
      </pc:sldChg>
      <pc:sldChg chg="modSp mod modAnim">
        <pc:chgData name="Carlos" userId="c4388862-3c62-4182-95fa-9b61ff44c8f3" providerId="ADAL" clId="{3C75CCC0-6B6E-4C66-B7C9-114F5FFD2DBD}" dt="2022-02-16T22:28:32.684" v="1064"/>
        <pc:sldMkLst>
          <pc:docMk/>
          <pc:sldMk cId="3743697515" sldId="274"/>
        </pc:sldMkLst>
        <pc:spChg chg="mod">
          <ac:chgData name="Carlos" userId="c4388862-3c62-4182-95fa-9b61ff44c8f3" providerId="ADAL" clId="{3C75CCC0-6B6E-4C66-B7C9-114F5FFD2DBD}" dt="2022-02-16T20:53:32.251" v="50"/>
          <ac:spMkLst>
            <pc:docMk/>
            <pc:sldMk cId="3743697515" sldId="274"/>
            <ac:spMk id="5" creationId="{E6A1BADD-B67A-4943-AD81-0458B80F79E9}"/>
          </ac:spMkLst>
        </pc:spChg>
      </pc:sldChg>
      <pc:sldChg chg="modSp mod modAnim">
        <pc:chgData name="Carlos" userId="c4388862-3c62-4182-95fa-9b61ff44c8f3" providerId="ADAL" clId="{3C75CCC0-6B6E-4C66-B7C9-114F5FFD2DBD}" dt="2022-02-16T22:31:35.951" v="1104"/>
        <pc:sldMkLst>
          <pc:docMk/>
          <pc:sldMk cId="3871267387" sldId="275"/>
        </pc:sldMkLst>
        <pc:spChg chg="mod">
          <ac:chgData name="Carlos" userId="c4388862-3c62-4182-95fa-9b61ff44c8f3" providerId="ADAL" clId="{3C75CCC0-6B6E-4C66-B7C9-114F5FFD2DBD}" dt="2022-02-16T22:31:17.199" v="1099" actId="20577"/>
          <ac:spMkLst>
            <pc:docMk/>
            <pc:sldMk cId="3871267387" sldId="275"/>
            <ac:spMk id="3" creationId="{C73B3B23-C4D5-4DB4-8A5E-8FE5DD2EDE37}"/>
          </ac:spMkLst>
        </pc:spChg>
        <pc:spChg chg="mod">
          <ac:chgData name="Carlos" userId="c4388862-3c62-4182-95fa-9b61ff44c8f3" providerId="ADAL" clId="{3C75CCC0-6B6E-4C66-B7C9-114F5FFD2DBD}" dt="2022-02-16T20:53:44.098" v="52"/>
          <ac:spMkLst>
            <pc:docMk/>
            <pc:sldMk cId="3871267387" sldId="275"/>
            <ac:spMk id="5" creationId="{E6A1BADD-B67A-4943-AD81-0458B80F79E9}"/>
          </ac:spMkLst>
        </pc:spChg>
      </pc:sldChg>
      <pc:sldChg chg="modSp mod modAnim">
        <pc:chgData name="Carlos" userId="c4388862-3c62-4182-95fa-9b61ff44c8f3" providerId="ADAL" clId="{3C75CCC0-6B6E-4C66-B7C9-114F5FFD2DBD}" dt="2022-02-16T22:32:01.735" v="1105"/>
        <pc:sldMkLst>
          <pc:docMk/>
          <pc:sldMk cId="1308060959" sldId="276"/>
        </pc:sldMkLst>
        <pc:spChg chg="mod">
          <ac:chgData name="Carlos" userId="c4388862-3c62-4182-95fa-9b61ff44c8f3" providerId="ADAL" clId="{3C75CCC0-6B6E-4C66-B7C9-114F5FFD2DBD}" dt="2022-02-16T20:53:49.898" v="53"/>
          <ac:spMkLst>
            <pc:docMk/>
            <pc:sldMk cId="1308060959" sldId="276"/>
            <ac:spMk id="5" creationId="{E6A1BADD-B67A-4943-AD81-0458B80F79E9}"/>
          </ac:spMkLst>
        </pc:spChg>
      </pc:sldChg>
      <pc:sldChg chg="modSp mod">
        <pc:chgData name="Carlos" userId="c4388862-3c62-4182-95fa-9b61ff44c8f3" providerId="ADAL" clId="{3C75CCC0-6B6E-4C66-B7C9-114F5FFD2DBD}" dt="2022-02-16T22:09:33.771" v="1002" actId="20577"/>
        <pc:sldMkLst>
          <pc:docMk/>
          <pc:sldMk cId="1229132091" sldId="279"/>
        </pc:sldMkLst>
        <pc:spChg chg="mod">
          <ac:chgData name="Carlos" userId="c4388862-3c62-4182-95fa-9b61ff44c8f3" providerId="ADAL" clId="{3C75CCC0-6B6E-4C66-B7C9-114F5FFD2DBD}" dt="2022-02-16T22:09:33.771" v="1002" actId="20577"/>
          <ac:spMkLst>
            <pc:docMk/>
            <pc:sldMk cId="1229132091" sldId="279"/>
            <ac:spMk id="3" creationId="{00000000-0000-0000-0000-000000000000}"/>
          </ac:spMkLst>
        </pc:spChg>
        <pc:spChg chg="mod">
          <ac:chgData name="Carlos" userId="c4388862-3c62-4182-95fa-9b61ff44c8f3" providerId="ADAL" clId="{3C75CCC0-6B6E-4C66-B7C9-114F5FFD2DBD}" dt="2022-02-16T21:08:19.147" v="101" actId="20577"/>
          <ac:spMkLst>
            <pc:docMk/>
            <pc:sldMk cId="1229132091" sldId="279"/>
            <ac:spMk id="4" creationId="{00000000-0000-0000-0000-000000000000}"/>
          </ac:spMkLst>
        </pc:spChg>
        <pc:spChg chg="mod">
          <ac:chgData name="Carlos" userId="c4388862-3c62-4182-95fa-9b61ff44c8f3" providerId="ADAL" clId="{3C75CCC0-6B6E-4C66-B7C9-114F5FFD2DBD}" dt="2022-02-16T20:51:17.944" v="27"/>
          <ac:spMkLst>
            <pc:docMk/>
            <pc:sldMk cId="1229132091" sldId="279"/>
            <ac:spMk id="5" creationId="{00000000-0000-0000-0000-000000000000}"/>
          </ac:spMkLst>
        </pc:spChg>
      </pc:sldChg>
      <pc:sldChg chg="modSp mod">
        <pc:chgData name="Carlos" userId="c4388862-3c62-4182-95fa-9b61ff44c8f3" providerId="ADAL" clId="{3C75CCC0-6B6E-4C66-B7C9-114F5FFD2DBD}" dt="2022-02-16T20:56:02.751" v="92" actId="27636"/>
        <pc:sldMkLst>
          <pc:docMk/>
          <pc:sldMk cId="1469276972" sldId="280"/>
        </pc:sldMkLst>
        <pc:spChg chg="mod">
          <ac:chgData name="Carlos" userId="c4388862-3c62-4182-95fa-9b61ff44c8f3" providerId="ADAL" clId="{3C75CCC0-6B6E-4C66-B7C9-114F5FFD2DBD}" dt="2022-02-16T20:56:02.751" v="92" actId="27636"/>
          <ac:spMkLst>
            <pc:docMk/>
            <pc:sldMk cId="1469276972" sldId="280"/>
            <ac:spMk id="4" creationId="{00000000-0000-0000-0000-000000000000}"/>
          </ac:spMkLst>
        </pc:spChg>
        <pc:spChg chg="mod">
          <ac:chgData name="Carlos" userId="c4388862-3c62-4182-95fa-9b61ff44c8f3" providerId="ADAL" clId="{3C75CCC0-6B6E-4C66-B7C9-114F5FFD2DBD}" dt="2022-02-16T20:51:31.124" v="34"/>
          <ac:spMkLst>
            <pc:docMk/>
            <pc:sldMk cId="1469276972" sldId="280"/>
            <ac:spMk id="5" creationId="{00000000-0000-0000-0000-000000000000}"/>
          </ac:spMkLst>
        </pc:spChg>
      </pc:sldChg>
      <pc:sldChg chg="modSp mod">
        <pc:chgData name="Carlos" userId="c4388862-3c62-4182-95fa-9b61ff44c8f3" providerId="ADAL" clId="{3C75CCC0-6B6E-4C66-B7C9-114F5FFD2DBD}" dt="2022-02-16T22:16:36.295" v="1009" actId="20577"/>
        <pc:sldMkLst>
          <pc:docMk/>
          <pc:sldMk cId="3144618471" sldId="281"/>
        </pc:sldMkLst>
        <pc:spChg chg="mod">
          <ac:chgData name="Carlos" userId="c4388862-3c62-4182-95fa-9b61ff44c8f3" providerId="ADAL" clId="{3C75CCC0-6B6E-4C66-B7C9-114F5FFD2DBD}" dt="2022-02-16T22:16:36.295" v="1009" actId="20577"/>
          <ac:spMkLst>
            <pc:docMk/>
            <pc:sldMk cId="3144618471" sldId="281"/>
            <ac:spMk id="3" creationId="{00000000-0000-0000-0000-000000000000}"/>
          </ac:spMkLst>
        </pc:spChg>
        <pc:spChg chg="mod">
          <ac:chgData name="Carlos" userId="c4388862-3c62-4182-95fa-9b61ff44c8f3" providerId="ADAL" clId="{3C75CCC0-6B6E-4C66-B7C9-114F5FFD2DBD}" dt="2022-02-16T20:55:53.720" v="86" actId="27636"/>
          <ac:spMkLst>
            <pc:docMk/>
            <pc:sldMk cId="3144618471" sldId="281"/>
            <ac:spMk id="4" creationId="{00000000-0000-0000-0000-000000000000}"/>
          </ac:spMkLst>
        </pc:spChg>
        <pc:spChg chg="mod">
          <ac:chgData name="Carlos" userId="c4388862-3c62-4182-95fa-9b61ff44c8f3" providerId="ADAL" clId="{3C75CCC0-6B6E-4C66-B7C9-114F5FFD2DBD}" dt="2022-02-16T20:51:48.364" v="35"/>
          <ac:spMkLst>
            <pc:docMk/>
            <pc:sldMk cId="3144618471" sldId="281"/>
            <ac:spMk id="5" creationId="{00000000-0000-0000-0000-000000000000}"/>
          </ac:spMkLst>
        </pc:spChg>
      </pc:sldChg>
      <pc:sldChg chg="modSp mod">
        <pc:chgData name="Carlos" userId="c4388862-3c62-4182-95fa-9b61ff44c8f3" providerId="ADAL" clId="{3C75CCC0-6B6E-4C66-B7C9-114F5FFD2DBD}" dt="2022-02-16T20:55:43.555" v="83" actId="27636"/>
        <pc:sldMkLst>
          <pc:docMk/>
          <pc:sldMk cId="2973112664" sldId="282"/>
        </pc:sldMkLst>
        <pc:spChg chg="mod">
          <ac:chgData name="Carlos" userId="c4388862-3c62-4182-95fa-9b61ff44c8f3" providerId="ADAL" clId="{3C75CCC0-6B6E-4C66-B7C9-114F5FFD2DBD}" dt="2022-02-16T20:55:43.555" v="83" actId="27636"/>
          <ac:spMkLst>
            <pc:docMk/>
            <pc:sldMk cId="2973112664" sldId="282"/>
            <ac:spMk id="4" creationId="{00000000-0000-0000-0000-000000000000}"/>
          </ac:spMkLst>
        </pc:spChg>
        <pc:spChg chg="mod">
          <ac:chgData name="Carlos" userId="c4388862-3c62-4182-95fa-9b61ff44c8f3" providerId="ADAL" clId="{3C75CCC0-6B6E-4C66-B7C9-114F5FFD2DBD}" dt="2022-02-16T20:51:56.754" v="36"/>
          <ac:spMkLst>
            <pc:docMk/>
            <pc:sldMk cId="2973112664" sldId="282"/>
            <ac:spMk id="5" creationId="{00000000-0000-0000-0000-000000000000}"/>
          </ac:spMkLst>
        </pc:spChg>
      </pc:sldChg>
      <pc:sldChg chg="modSp mod">
        <pc:chgData name="Carlos" userId="c4388862-3c62-4182-95fa-9b61ff44c8f3" providerId="ADAL" clId="{3C75CCC0-6B6E-4C66-B7C9-114F5FFD2DBD}" dt="2022-02-16T20:55:35.318" v="80" actId="27636"/>
        <pc:sldMkLst>
          <pc:docMk/>
          <pc:sldMk cId="3059643975" sldId="283"/>
        </pc:sldMkLst>
        <pc:spChg chg="mod">
          <ac:chgData name="Carlos" userId="c4388862-3c62-4182-95fa-9b61ff44c8f3" providerId="ADAL" clId="{3C75CCC0-6B6E-4C66-B7C9-114F5FFD2DBD}" dt="2022-02-16T20:55:35.318" v="80" actId="27636"/>
          <ac:spMkLst>
            <pc:docMk/>
            <pc:sldMk cId="3059643975" sldId="283"/>
            <ac:spMk id="4" creationId="{00000000-0000-0000-0000-000000000000}"/>
          </ac:spMkLst>
        </pc:spChg>
        <pc:spChg chg="mod">
          <ac:chgData name="Carlos" userId="c4388862-3c62-4182-95fa-9b61ff44c8f3" providerId="ADAL" clId="{3C75CCC0-6B6E-4C66-B7C9-114F5FFD2DBD}" dt="2022-02-16T20:52:03.865" v="37"/>
          <ac:spMkLst>
            <pc:docMk/>
            <pc:sldMk cId="3059643975" sldId="283"/>
            <ac:spMk id="5" creationId="{00000000-0000-0000-0000-000000000000}"/>
          </ac:spMkLst>
        </pc:spChg>
      </pc:sldChg>
      <pc:sldChg chg="modSp mod">
        <pc:chgData name="Carlos" userId="c4388862-3c62-4182-95fa-9b61ff44c8f3" providerId="ADAL" clId="{3C75CCC0-6B6E-4C66-B7C9-114F5FFD2DBD}" dt="2022-02-16T20:55:28.558" v="77" actId="27636"/>
        <pc:sldMkLst>
          <pc:docMk/>
          <pc:sldMk cId="1282968611" sldId="284"/>
        </pc:sldMkLst>
        <pc:spChg chg="mod">
          <ac:chgData name="Carlos" userId="c4388862-3c62-4182-95fa-9b61ff44c8f3" providerId="ADAL" clId="{3C75CCC0-6B6E-4C66-B7C9-114F5FFD2DBD}" dt="2022-02-16T20:55:28.558" v="77" actId="27636"/>
          <ac:spMkLst>
            <pc:docMk/>
            <pc:sldMk cId="1282968611" sldId="284"/>
            <ac:spMk id="4" creationId="{00000000-0000-0000-0000-000000000000}"/>
          </ac:spMkLst>
        </pc:spChg>
        <pc:spChg chg="mod">
          <ac:chgData name="Carlos" userId="c4388862-3c62-4182-95fa-9b61ff44c8f3" providerId="ADAL" clId="{3C75CCC0-6B6E-4C66-B7C9-114F5FFD2DBD}" dt="2022-02-16T20:52:12.123" v="38"/>
          <ac:spMkLst>
            <pc:docMk/>
            <pc:sldMk cId="1282968611" sldId="284"/>
            <ac:spMk id="5" creationId="{00000000-0000-0000-0000-000000000000}"/>
          </ac:spMkLst>
        </pc:spChg>
      </pc:sldChg>
      <pc:sldChg chg="modSp mod">
        <pc:chgData name="Carlos" userId="c4388862-3c62-4182-95fa-9b61ff44c8f3" providerId="ADAL" clId="{3C75CCC0-6B6E-4C66-B7C9-114F5FFD2DBD}" dt="2022-02-16T20:55:20.083" v="74" actId="27636"/>
        <pc:sldMkLst>
          <pc:docMk/>
          <pc:sldMk cId="1475455716" sldId="285"/>
        </pc:sldMkLst>
        <pc:spChg chg="mod">
          <ac:chgData name="Carlos" userId="c4388862-3c62-4182-95fa-9b61ff44c8f3" providerId="ADAL" clId="{3C75CCC0-6B6E-4C66-B7C9-114F5FFD2DBD}" dt="2022-02-16T20:55:20.083" v="74" actId="27636"/>
          <ac:spMkLst>
            <pc:docMk/>
            <pc:sldMk cId="1475455716" sldId="285"/>
            <ac:spMk id="4" creationId="{00000000-0000-0000-0000-000000000000}"/>
          </ac:spMkLst>
        </pc:spChg>
        <pc:spChg chg="mod">
          <ac:chgData name="Carlos" userId="c4388862-3c62-4182-95fa-9b61ff44c8f3" providerId="ADAL" clId="{3C75CCC0-6B6E-4C66-B7C9-114F5FFD2DBD}" dt="2022-02-16T20:52:19.273" v="39"/>
          <ac:spMkLst>
            <pc:docMk/>
            <pc:sldMk cId="1475455716" sldId="285"/>
            <ac:spMk id="5" creationId="{00000000-0000-0000-0000-000000000000}"/>
          </ac:spMkLst>
        </pc:spChg>
      </pc:sldChg>
      <pc:sldChg chg="modSp mod">
        <pc:chgData name="Carlos" userId="c4388862-3c62-4182-95fa-9b61ff44c8f3" providerId="ADAL" clId="{3C75CCC0-6B6E-4C66-B7C9-114F5FFD2DBD}" dt="2022-02-16T20:55:10.039" v="71" actId="27636"/>
        <pc:sldMkLst>
          <pc:docMk/>
          <pc:sldMk cId="3535546534" sldId="286"/>
        </pc:sldMkLst>
        <pc:spChg chg="mod">
          <ac:chgData name="Carlos" userId="c4388862-3c62-4182-95fa-9b61ff44c8f3" providerId="ADAL" clId="{3C75CCC0-6B6E-4C66-B7C9-114F5FFD2DBD}" dt="2022-02-16T20:55:10.039" v="71" actId="27636"/>
          <ac:spMkLst>
            <pc:docMk/>
            <pc:sldMk cId="3535546534" sldId="286"/>
            <ac:spMk id="4" creationId="{00000000-0000-0000-0000-000000000000}"/>
          </ac:spMkLst>
        </pc:spChg>
        <pc:spChg chg="mod">
          <ac:chgData name="Carlos" userId="c4388862-3c62-4182-95fa-9b61ff44c8f3" providerId="ADAL" clId="{3C75CCC0-6B6E-4C66-B7C9-114F5FFD2DBD}" dt="2022-02-16T20:52:26.524" v="40"/>
          <ac:spMkLst>
            <pc:docMk/>
            <pc:sldMk cId="3535546534" sldId="286"/>
            <ac:spMk id="5" creationId="{00000000-0000-0000-0000-000000000000}"/>
          </ac:spMkLst>
        </pc:spChg>
      </pc:sldChg>
      <pc:sldChg chg="modSp mod">
        <pc:chgData name="Carlos" userId="c4388862-3c62-4182-95fa-9b61ff44c8f3" providerId="ADAL" clId="{3C75CCC0-6B6E-4C66-B7C9-114F5FFD2DBD}" dt="2022-02-16T20:54:53.595" v="65" actId="27636"/>
        <pc:sldMkLst>
          <pc:docMk/>
          <pc:sldMk cId="2844071306" sldId="297"/>
        </pc:sldMkLst>
        <pc:spChg chg="mod">
          <ac:chgData name="Carlos" userId="c4388862-3c62-4182-95fa-9b61ff44c8f3" providerId="ADAL" clId="{3C75CCC0-6B6E-4C66-B7C9-114F5FFD2DBD}" dt="2022-02-16T20:54:53.595" v="65" actId="27636"/>
          <ac:spMkLst>
            <pc:docMk/>
            <pc:sldMk cId="2844071306" sldId="297"/>
            <ac:spMk id="4" creationId="{00000000-0000-0000-0000-000000000000}"/>
          </ac:spMkLst>
        </pc:spChg>
        <pc:spChg chg="mod">
          <ac:chgData name="Carlos" userId="c4388862-3c62-4182-95fa-9b61ff44c8f3" providerId="ADAL" clId="{3C75CCC0-6B6E-4C66-B7C9-114F5FFD2DBD}" dt="2022-02-16T20:52:43.133" v="42"/>
          <ac:spMkLst>
            <pc:docMk/>
            <pc:sldMk cId="2844071306" sldId="297"/>
            <ac:spMk id="5" creationId="{00000000-0000-0000-0000-000000000000}"/>
          </ac:spMkLst>
        </pc:spChg>
      </pc:sldChg>
      <pc:sldChg chg="modSp mod">
        <pc:chgData name="Carlos" userId="c4388862-3c62-4182-95fa-9b61ff44c8f3" providerId="ADAL" clId="{3C75CCC0-6B6E-4C66-B7C9-114F5FFD2DBD}" dt="2022-02-16T20:55:02.249" v="68" actId="27636"/>
        <pc:sldMkLst>
          <pc:docMk/>
          <pc:sldMk cId="3760485022" sldId="298"/>
        </pc:sldMkLst>
        <pc:spChg chg="mod">
          <ac:chgData name="Carlos" userId="c4388862-3c62-4182-95fa-9b61ff44c8f3" providerId="ADAL" clId="{3C75CCC0-6B6E-4C66-B7C9-114F5FFD2DBD}" dt="2022-02-16T20:55:02.249" v="68" actId="27636"/>
          <ac:spMkLst>
            <pc:docMk/>
            <pc:sldMk cId="3760485022" sldId="298"/>
            <ac:spMk id="4" creationId="{00000000-0000-0000-0000-000000000000}"/>
          </ac:spMkLst>
        </pc:spChg>
        <pc:spChg chg="mod">
          <ac:chgData name="Carlos" userId="c4388862-3c62-4182-95fa-9b61ff44c8f3" providerId="ADAL" clId="{3C75CCC0-6B6E-4C66-B7C9-114F5FFD2DBD}" dt="2022-02-16T20:52:35.016" v="41"/>
          <ac:spMkLst>
            <pc:docMk/>
            <pc:sldMk cId="3760485022" sldId="298"/>
            <ac:spMk id="5" creationId="{00000000-0000-0000-0000-000000000000}"/>
          </ac:spMkLst>
        </pc:spChg>
      </pc:sldChg>
      <pc:sldChg chg="modSp mod">
        <pc:chgData name="Carlos" userId="c4388862-3c62-4182-95fa-9b61ff44c8f3" providerId="ADAL" clId="{3C75CCC0-6B6E-4C66-B7C9-114F5FFD2DBD}" dt="2022-02-16T22:20:24.905" v="1020" actId="20577"/>
        <pc:sldMkLst>
          <pc:docMk/>
          <pc:sldMk cId="4255521546" sldId="300"/>
        </pc:sldMkLst>
        <pc:spChg chg="mod">
          <ac:chgData name="Carlos" userId="c4388862-3c62-4182-95fa-9b61ff44c8f3" providerId="ADAL" clId="{3C75CCC0-6B6E-4C66-B7C9-114F5FFD2DBD}" dt="2022-02-16T22:20:24.905" v="1020" actId="20577"/>
          <ac:spMkLst>
            <pc:docMk/>
            <pc:sldMk cId="4255521546" sldId="300"/>
            <ac:spMk id="3" creationId="{00000000-0000-0000-0000-000000000000}"/>
          </ac:spMkLst>
        </pc:spChg>
        <pc:spChg chg="mod">
          <ac:chgData name="Carlos" userId="c4388862-3c62-4182-95fa-9b61ff44c8f3" providerId="ADAL" clId="{3C75CCC0-6B6E-4C66-B7C9-114F5FFD2DBD}" dt="2022-02-16T20:54:43.800" v="62" actId="27636"/>
          <ac:spMkLst>
            <pc:docMk/>
            <pc:sldMk cId="4255521546" sldId="300"/>
            <ac:spMk id="4" creationId="{00000000-0000-0000-0000-000000000000}"/>
          </ac:spMkLst>
        </pc:spChg>
        <pc:spChg chg="mod">
          <ac:chgData name="Carlos" userId="c4388862-3c62-4182-95fa-9b61ff44c8f3" providerId="ADAL" clId="{3C75CCC0-6B6E-4C66-B7C9-114F5FFD2DBD}" dt="2022-02-16T20:52:49.123" v="43"/>
          <ac:spMkLst>
            <pc:docMk/>
            <pc:sldMk cId="4255521546" sldId="300"/>
            <ac:spMk id="5" creationId="{00000000-0000-0000-0000-000000000000}"/>
          </ac:spMkLst>
        </pc:spChg>
      </pc:sldChg>
      <pc:sldChg chg="modSp mod modAnim">
        <pc:chgData name="Carlos" userId="c4388862-3c62-4182-95fa-9b61ff44c8f3" providerId="ADAL" clId="{3C75CCC0-6B6E-4C66-B7C9-114F5FFD2DBD}" dt="2022-02-16T22:24:44.050" v="1048"/>
        <pc:sldMkLst>
          <pc:docMk/>
          <pc:sldMk cId="1378711853" sldId="301"/>
        </pc:sldMkLst>
        <pc:spChg chg="mod">
          <ac:chgData name="Carlos" userId="c4388862-3c62-4182-95fa-9b61ff44c8f3" providerId="ADAL" clId="{3C75CCC0-6B6E-4C66-B7C9-114F5FFD2DBD}" dt="2022-02-16T22:22:49.768" v="1041" actId="20577"/>
          <ac:spMkLst>
            <pc:docMk/>
            <pc:sldMk cId="1378711853" sldId="301"/>
            <ac:spMk id="3" creationId="{00000000-0000-0000-0000-000000000000}"/>
          </ac:spMkLst>
        </pc:spChg>
        <pc:spChg chg="mod">
          <ac:chgData name="Carlos" userId="c4388862-3c62-4182-95fa-9b61ff44c8f3" providerId="ADAL" clId="{3C75CCC0-6B6E-4C66-B7C9-114F5FFD2DBD}" dt="2022-02-16T20:54:33.357" v="59" actId="27636"/>
          <ac:spMkLst>
            <pc:docMk/>
            <pc:sldMk cId="1378711853" sldId="301"/>
            <ac:spMk id="4" creationId="{00000000-0000-0000-0000-000000000000}"/>
          </ac:spMkLst>
        </pc:spChg>
        <pc:spChg chg="mod">
          <ac:chgData name="Carlos" userId="c4388862-3c62-4182-95fa-9b61ff44c8f3" providerId="ADAL" clId="{3C75CCC0-6B6E-4C66-B7C9-114F5FFD2DBD}" dt="2022-02-16T20:52:54.422" v="44"/>
          <ac:spMkLst>
            <pc:docMk/>
            <pc:sldMk cId="1378711853" sldId="301"/>
            <ac:spMk id="5" creationId="{00000000-0000-0000-0000-000000000000}"/>
          </ac:spMkLst>
        </pc:spChg>
      </pc:sldChg>
      <pc:sldChg chg="modSp mod">
        <pc:chgData name="Carlos" userId="c4388862-3c62-4182-95fa-9b61ff44c8f3" providerId="ADAL" clId="{3C75CCC0-6B6E-4C66-B7C9-114F5FFD2DBD}" dt="2022-02-16T22:23:34.226" v="1047" actId="20577"/>
        <pc:sldMkLst>
          <pc:docMk/>
          <pc:sldMk cId="964564344" sldId="302"/>
        </pc:sldMkLst>
        <pc:spChg chg="mod">
          <ac:chgData name="Carlos" userId="c4388862-3c62-4182-95fa-9b61ff44c8f3" providerId="ADAL" clId="{3C75CCC0-6B6E-4C66-B7C9-114F5FFD2DBD}" dt="2022-02-16T22:23:34.226" v="1047" actId="20577"/>
          <ac:spMkLst>
            <pc:docMk/>
            <pc:sldMk cId="964564344" sldId="302"/>
            <ac:spMk id="3" creationId="{00000000-0000-0000-0000-000000000000}"/>
          </ac:spMkLst>
        </pc:spChg>
        <pc:spChg chg="mod">
          <ac:chgData name="Carlos" userId="c4388862-3c62-4182-95fa-9b61ff44c8f3" providerId="ADAL" clId="{3C75CCC0-6B6E-4C66-B7C9-114F5FFD2DBD}" dt="2022-02-16T20:54:25.020" v="56" actId="27636"/>
          <ac:spMkLst>
            <pc:docMk/>
            <pc:sldMk cId="964564344" sldId="302"/>
            <ac:spMk id="4" creationId="{00000000-0000-0000-0000-000000000000}"/>
          </ac:spMkLst>
        </pc:spChg>
        <pc:spChg chg="mod">
          <ac:chgData name="Carlos" userId="c4388862-3c62-4182-95fa-9b61ff44c8f3" providerId="ADAL" clId="{3C75CCC0-6B6E-4C66-B7C9-114F5FFD2DBD}" dt="2022-02-16T20:53:01.836" v="45"/>
          <ac:spMkLst>
            <pc:docMk/>
            <pc:sldMk cId="964564344" sldId="302"/>
            <ac:spMk id="5" creationId="{00000000-0000-0000-0000-000000000000}"/>
          </ac:spMkLst>
        </pc:spChg>
      </pc:sldChg>
      <pc:sldChg chg="del">
        <pc:chgData name="Carlos" userId="c4388862-3c62-4182-95fa-9b61ff44c8f3" providerId="ADAL" clId="{3C75CCC0-6B6E-4C66-B7C9-114F5FFD2DBD}" dt="2022-02-16T21:12:33.724" v="172" actId="47"/>
        <pc:sldMkLst>
          <pc:docMk/>
          <pc:sldMk cId="1041544400" sldId="414"/>
        </pc:sldMkLst>
      </pc:sldChg>
      <pc:sldChg chg="delSp modSp del mod delAnim">
        <pc:chgData name="Carlos" userId="c4388862-3c62-4182-95fa-9b61ff44c8f3" providerId="ADAL" clId="{3C75CCC0-6B6E-4C66-B7C9-114F5FFD2DBD}" dt="2022-02-16T21:13:40.814" v="180" actId="47"/>
        <pc:sldMkLst>
          <pc:docMk/>
          <pc:sldMk cId="2523216916" sldId="415"/>
        </pc:sldMkLst>
        <pc:spChg chg="mod">
          <ac:chgData name="Carlos" userId="c4388862-3c62-4182-95fa-9b61ff44c8f3" providerId="ADAL" clId="{3C75CCC0-6B6E-4C66-B7C9-114F5FFD2DBD}" dt="2022-02-16T21:13:04.541" v="175" actId="21"/>
          <ac:spMkLst>
            <pc:docMk/>
            <pc:sldMk cId="2523216916" sldId="415"/>
            <ac:spMk id="6" creationId="{00000000-0000-0000-0000-000000000000}"/>
          </ac:spMkLst>
        </pc:spChg>
        <pc:picChg chg="del">
          <ac:chgData name="Carlos" userId="c4388862-3c62-4182-95fa-9b61ff44c8f3" providerId="ADAL" clId="{3C75CCC0-6B6E-4C66-B7C9-114F5FFD2DBD}" dt="2022-02-16T21:13:27.733" v="177" actId="21"/>
          <ac:picMkLst>
            <pc:docMk/>
            <pc:sldMk cId="2523216916" sldId="415"/>
            <ac:picMk id="5" creationId="{00000000-0000-0000-0000-000000000000}"/>
          </ac:picMkLst>
        </pc:picChg>
      </pc:sldChg>
      <pc:sldChg chg="delSp modSp del mod">
        <pc:chgData name="Carlos" userId="c4388862-3c62-4182-95fa-9b61ff44c8f3" providerId="ADAL" clId="{3C75CCC0-6B6E-4C66-B7C9-114F5FFD2DBD}" dt="2022-02-16T21:14:49.549" v="190" actId="47"/>
        <pc:sldMkLst>
          <pc:docMk/>
          <pc:sldMk cId="2621756650" sldId="416"/>
        </pc:sldMkLst>
        <pc:spChg chg="mod">
          <ac:chgData name="Carlos" userId="c4388862-3c62-4182-95fa-9b61ff44c8f3" providerId="ADAL" clId="{3C75CCC0-6B6E-4C66-B7C9-114F5FFD2DBD}" dt="2022-02-16T21:14:43.782" v="188" actId="21"/>
          <ac:spMkLst>
            <pc:docMk/>
            <pc:sldMk cId="2621756650" sldId="416"/>
            <ac:spMk id="2" creationId="{00000000-0000-0000-0000-000000000000}"/>
          </ac:spMkLst>
        </pc:spChg>
        <pc:spChg chg="mod">
          <ac:chgData name="Carlos" userId="c4388862-3c62-4182-95fa-9b61ff44c8f3" providerId="ADAL" clId="{3C75CCC0-6B6E-4C66-B7C9-114F5FFD2DBD}" dt="2022-02-16T21:13:49.676" v="181" actId="21"/>
          <ac:spMkLst>
            <pc:docMk/>
            <pc:sldMk cId="2621756650" sldId="416"/>
            <ac:spMk id="5" creationId="{00000000-0000-0000-0000-000000000000}"/>
          </ac:spMkLst>
        </pc:spChg>
        <pc:picChg chg="del">
          <ac:chgData name="Carlos" userId="c4388862-3c62-4182-95fa-9b61ff44c8f3" providerId="ADAL" clId="{3C75CCC0-6B6E-4C66-B7C9-114F5FFD2DBD}" dt="2022-02-16T21:14:15.259" v="185" actId="21"/>
          <ac:picMkLst>
            <pc:docMk/>
            <pc:sldMk cId="2621756650" sldId="416"/>
            <ac:picMk id="3" creationId="{60DBA89F-9FCD-4145-B969-9B3E61D683C5}"/>
          </ac:picMkLst>
        </pc:picChg>
      </pc:sldChg>
      <pc:sldChg chg="delSp modSp del mod ord">
        <pc:chgData name="Carlos" userId="c4388862-3c62-4182-95fa-9b61ff44c8f3" providerId="ADAL" clId="{3C75CCC0-6B6E-4C66-B7C9-114F5FFD2DBD}" dt="2022-02-16T21:17:57.115" v="244" actId="47"/>
        <pc:sldMkLst>
          <pc:docMk/>
          <pc:sldMk cId="854891849" sldId="419"/>
        </pc:sldMkLst>
        <pc:spChg chg="mod">
          <ac:chgData name="Carlos" userId="c4388862-3c62-4182-95fa-9b61ff44c8f3" providerId="ADAL" clId="{3C75CCC0-6B6E-4C66-B7C9-114F5FFD2DBD}" dt="2022-02-16T21:17:19.029" v="239" actId="21"/>
          <ac:spMkLst>
            <pc:docMk/>
            <pc:sldMk cId="854891849" sldId="419"/>
            <ac:spMk id="4" creationId="{00000000-0000-0000-0000-000000000000}"/>
          </ac:spMkLst>
        </pc:spChg>
        <pc:picChg chg="del">
          <ac:chgData name="Carlos" userId="c4388862-3c62-4182-95fa-9b61ff44c8f3" providerId="ADAL" clId="{3C75CCC0-6B6E-4C66-B7C9-114F5FFD2DBD}" dt="2022-02-16T21:17:29.409" v="241" actId="21"/>
          <ac:picMkLst>
            <pc:docMk/>
            <pc:sldMk cId="854891849" sldId="419"/>
            <ac:picMk id="3" creationId="{DA2FDB6C-B10A-48A5-8BB9-780C4903CF15}"/>
          </ac:picMkLst>
        </pc:picChg>
      </pc:sldChg>
      <pc:sldChg chg="delSp modSp del mod">
        <pc:chgData name="Carlos" userId="c4388862-3c62-4182-95fa-9b61ff44c8f3" providerId="ADAL" clId="{3C75CCC0-6B6E-4C66-B7C9-114F5FFD2DBD}" dt="2022-02-16T21:19:17.685" v="255" actId="47"/>
        <pc:sldMkLst>
          <pc:docMk/>
          <pc:sldMk cId="2664845005" sldId="421"/>
        </pc:sldMkLst>
        <pc:spChg chg="mod">
          <ac:chgData name="Carlos" userId="c4388862-3c62-4182-95fa-9b61ff44c8f3" providerId="ADAL" clId="{3C75CCC0-6B6E-4C66-B7C9-114F5FFD2DBD}" dt="2022-02-16T21:18:14.245" v="247" actId="21"/>
          <ac:spMkLst>
            <pc:docMk/>
            <pc:sldMk cId="2664845005" sldId="421"/>
            <ac:spMk id="3" creationId="{00000000-0000-0000-0000-000000000000}"/>
          </ac:spMkLst>
        </pc:spChg>
        <pc:picChg chg="del">
          <ac:chgData name="Carlos" userId="c4388862-3c62-4182-95fa-9b61ff44c8f3" providerId="ADAL" clId="{3C75CCC0-6B6E-4C66-B7C9-114F5FFD2DBD}" dt="2022-02-16T21:18:42.385" v="251" actId="21"/>
          <ac:picMkLst>
            <pc:docMk/>
            <pc:sldMk cId="2664845005" sldId="421"/>
            <ac:picMk id="4" creationId="{DA78EE36-1D60-4C6C-B372-52B2BDDB29B3}"/>
          </ac:picMkLst>
        </pc:picChg>
      </pc:sldChg>
      <pc:sldChg chg="delSp del mod delAnim">
        <pc:chgData name="Carlos" userId="c4388862-3c62-4182-95fa-9b61ff44c8f3" providerId="ADAL" clId="{3C75CCC0-6B6E-4C66-B7C9-114F5FFD2DBD}" dt="2022-02-16T21:17:01.793" v="235" actId="47"/>
        <pc:sldMkLst>
          <pc:docMk/>
          <pc:sldMk cId="3309958999" sldId="423"/>
        </pc:sldMkLst>
        <pc:picChg chg="del">
          <ac:chgData name="Carlos" userId="c4388862-3c62-4182-95fa-9b61ff44c8f3" providerId="ADAL" clId="{3C75CCC0-6B6E-4C66-B7C9-114F5FFD2DBD}" dt="2022-02-16T21:16:48.131" v="232" actId="21"/>
          <ac:picMkLst>
            <pc:docMk/>
            <pc:sldMk cId="3309958999" sldId="423"/>
            <ac:picMk id="6" creationId="{00000000-0000-0000-0000-000000000000}"/>
          </ac:picMkLst>
        </pc:picChg>
      </pc:sldChg>
      <pc:sldChg chg="delSp modSp del mod delAnim">
        <pc:chgData name="Carlos" userId="c4388862-3c62-4182-95fa-9b61ff44c8f3" providerId="ADAL" clId="{3C75CCC0-6B6E-4C66-B7C9-114F5FFD2DBD}" dt="2022-02-16T21:22:52.977" v="359" actId="47"/>
        <pc:sldMkLst>
          <pc:docMk/>
          <pc:sldMk cId="1616362392" sldId="424"/>
        </pc:sldMkLst>
        <pc:spChg chg="mod">
          <ac:chgData name="Carlos" userId="c4388862-3c62-4182-95fa-9b61ff44c8f3" providerId="ADAL" clId="{3C75CCC0-6B6E-4C66-B7C9-114F5FFD2DBD}" dt="2022-02-16T21:22:12.787" v="349" actId="21"/>
          <ac:spMkLst>
            <pc:docMk/>
            <pc:sldMk cId="1616362392" sldId="424"/>
            <ac:spMk id="5" creationId="{00000000-0000-0000-0000-000000000000}"/>
          </ac:spMkLst>
        </pc:spChg>
        <pc:picChg chg="del">
          <ac:chgData name="Carlos" userId="c4388862-3c62-4182-95fa-9b61ff44c8f3" providerId="ADAL" clId="{3C75CCC0-6B6E-4C66-B7C9-114F5FFD2DBD}" dt="2022-02-16T21:22:41.393" v="356" actId="21"/>
          <ac:picMkLst>
            <pc:docMk/>
            <pc:sldMk cId="1616362392" sldId="424"/>
            <ac:picMk id="3" creationId="{60C82C62-0C20-40B5-8B77-15C65E63B137}"/>
          </ac:picMkLst>
        </pc:picChg>
        <pc:picChg chg="del">
          <ac:chgData name="Carlos" userId="c4388862-3c62-4182-95fa-9b61ff44c8f3" providerId="ADAL" clId="{3C75CCC0-6B6E-4C66-B7C9-114F5FFD2DBD}" dt="2022-02-16T21:22:27.726" v="353" actId="21"/>
          <ac:picMkLst>
            <pc:docMk/>
            <pc:sldMk cId="1616362392" sldId="424"/>
            <ac:picMk id="4" creationId="{00000000-0000-0000-0000-000000000000}"/>
          </ac:picMkLst>
        </pc:picChg>
      </pc:sldChg>
      <pc:sldChg chg="delSp modSp del mod delAnim">
        <pc:chgData name="Carlos" userId="c4388862-3c62-4182-95fa-9b61ff44c8f3" providerId="ADAL" clId="{3C75CCC0-6B6E-4C66-B7C9-114F5FFD2DBD}" dt="2022-02-16T21:24:07.133" v="369" actId="47"/>
        <pc:sldMkLst>
          <pc:docMk/>
          <pc:sldMk cId="442141288" sldId="426"/>
        </pc:sldMkLst>
        <pc:spChg chg="mod">
          <ac:chgData name="Carlos" userId="c4388862-3c62-4182-95fa-9b61ff44c8f3" providerId="ADAL" clId="{3C75CCC0-6B6E-4C66-B7C9-114F5FFD2DBD}" dt="2022-02-16T21:23:13.265" v="360" actId="21"/>
          <ac:spMkLst>
            <pc:docMk/>
            <pc:sldMk cId="442141288" sldId="426"/>
            <ac:spMk id="4" creationId="{00000000-0000-0000-0000-000000000000}"/>
          </ac:spMkLst>
        </pc:spChg>
        <pc:picChg chg="del">
          <ac:chgData name="Carlos" userId="c4388862-3c62-4182-95fa-9b61ff44c8f3" providerId="ADAL" clId="{3C75CCC0-6B6E-4C66-B7C9-114F5FFD2DBD}" dt="2022-02-16T21:23:23.204" v="362" actId="21"/>
          <ac:picMkLst>
            <pc:docMk/>
            <pc:sldMk cId="442141288" sldId="426"/>
            <ac:picMk id="3" creationId="{08B5C8B5-0A8E-4E38-9F73-36637025A07A}"/>
          </ac:picMkLst>
        </pc:picChg>
        <pc:picChg chg="del">
          <ac:chgData name="Carlos" userId="c4388862-3c62-4182-95fa-9b61ff44c8f3" providerId="ADAL" clId="{3C75CCC0-6B6E-4C66-B7C9-114F5FFD2DBD}" dt="2022-02-16T21:23:40.803" v="365" actId="21"/>
          <ac:picMkLst>
            <pc:docMk/>
            <pc:sldMk cId="442141288" sldId="426"/>
            <ac:picMk id="5" creationId="{00000000-0000-0000-0000-000000000000}"/>
          </ac:picMkLst>
        </pc:picChg>
      </pc:sldChg>
      <pc:sldChg chg="delSp modSp del mod delAnim">
        <pc:chgData name="Carlos" userId="c4388862-3c62-4182-95fa-9b61ff44c8f3" providerId="ADAL" clId="{3C75CCC0-6B6E-4C66-B7C9-114F5FFD2DBD}" dt="2022-02-16T21:21:59.005" v="348" actId="47"/>
        <pc:sldMkLst>
          <pc:docMk/>
          <pc:sldMk cId="3739036977" sldId="428"/>
        </pc:sldMkLst>
        <pc:spChg chg="mod">
          <ac:chgData name="Carlos" userId="c4388862-3c62-4182-95fa-9b61ff44c8f3" providerId="ADAL" clId="{3C75CCC0-6B6E-4C66-B7C9-114F5FFD2DBD}" dt="2022-02-16T21:20:57.609" v="278" actId="21"/>
          <ac:spMkLst>
            <pc:docMk/>
            <pc:sldMk cId="3739036977" sldId="428"/>
            <ac:spMk id="5" creationId="{00000000-0000-0000-0000-000000000000}"/>
          </ac:spMkLst>
        </pc:spChg>
        <pc:picChg chg="del">
          <ac:chgData name="Carlos" userId="c4388862-3c62-4182-95fa-9b61ff44c8f3" providerId="ADAL" clId="{3C75CCC0-6B6E-4C66-B7C9-114F5FFD2DBD}" dt="2022-02-16T21:21:29.842" v="284" actId="21"/>
          <ac:picMkLst>
            <pc:docMk/>
            <pc:sldMk cId="3739036977" sldId="428"/>
            <ac:picMk id="3" creationId="{734A8521-88D6-43DF-B29C-CB181B4E575D}"/>
          </ac:picMkLst>
        </pc:picChg>
        <pc:picChg chg="del">
          <ac:chgData name="Carlos" userId="c4388862-3c62-4182-95fa-9b61ff44c8f3" providerId="ADAL" clId="{3C75CCC0-6B6E-4C66-B7C9-114F5FFD2DBD}" dt="2022-02-16T21:21:09.875" v="280" actId="21"/>
          <ac:picMkLst>
            <pc:docMk/>
            <pc:sldMk cId="3739036977" sldId="428"/>
            <ac:picMk id="4" creationId="{00000000-0000-0000-0000-000000000000}"/>
          </ac:picMkLst>
        </pc:picChg>
      </pc:sldChg>
      <pc:sldChg chg="delSp modSp del mod delAnim modAnim">
        <pc:chgData name="Carlos" userId="c4388862-3c62-4182-95fa-9b61ff44c8f3" providerId="ADAL" clId="{3C75CCC0-6B6E-4C66-B7C9-114F5FFD2DBD}" dt="2022-02-16T21:25:25.810" v="383" actId="47"/>
        <pc:sldMkLst>
          <pc:docMk/>
          <pc:sldMk cId="3266205635" sldId="430"/>
        </pc:sldMkLst>
        <pc:spChg chg="mod">
          <ac:chgData name="Carlos" userId="c4388862-3c62-4182-95fa-9b61ff44c8f3" providerId="ADAL" clId="{3C75CCC0-6B6E-4C66-B7C9-114F5FFD2DBD}" dt="2022-02-16T21:24:23.593" v="370" actId="21"/>
          <ac:spMkLst>
            <pc:docMk/>
            <pc:sldMk cId="3266205635" sldId="430"/>
            <ac:spMk id="5" creationId="{00000000-0000-0000-0000-000000000000}"/>
          </ac:spMkLst>
        </pc:spChg>
        <pc:picChg chg="del">
          <ac:chgData name="Carlos" userId="c4388862-3c62-4182-95fa-9b61ff44c8f3" providerId="ADAL" clId="{3C75CCC0-6B6E-4C66-B7C9-114F5FFD2DBD}" dt="2022-02-16T21:24:39.102" v="374" actId="21"/>
          <ac:picMkLst>
            <pc:docMk/>
            <pc:sldMk cId="3266205635" sldId="430"/>
            <ac:picMk id="4" creationId="{00000000-0000-0000-0000-000000000000}"/>
          </ac:picMkLst>
        </pc:picChg>
        <pc:picChg chg="del">
          <ac:chgData name="Carlos" userId="c4388862-3c62-4182-95fa-9b61ff44c8f3" providerId="ADAL" clId="{3C75CCC0-6B6E-4C66-B7C9-114F5FFD2DBD}" dt="2022-02-16T21:24:52.653" v="378" actId="21"/>
          <ac:picMkLst>
            <pc:docMk/>
            <pc:sldMk cId="3266205635" sldId="430"/>
            <ac:picMk id="8" creationId="{00000000-0000-0000-0000-000000000000}"/>
          </ac:picMkLst>
        </pc:picChg>
        <pc:picChg chg="del">
          <ac:chgData name="Carlos" userId="c4388862-3c62-4182-95fa-9b61ff44c8f3" providerId="ADAL" clId="{3C75CCC0-6B6E-4C66-B7C9-114F5FFD2DBD}" dt="2022-02-16T21:24:31.800" v="372" actId="21"/>
          <ac:picMkLst>
            <pc:docMk/>
            <pc:sldMk cId="3266205635" sldId="430"/>
            <ac:picMk id="1026" creationId="{00000000-0000-0000-0000-000000000000}"/>
          </ac:picMkLst>
        </pc:picChg>
      </pc:sldChg>
      <pc:sldChg chg="addSp delSp modSp del mod addAnim delAnim">
        <pc:chgData name="Carlos" userId="c4388862-3c62-4182-95fa-9b61ff44c8f3" providerId="ADAL" clId="{3C75CCC0-6B6E-4C66-B7C9-114F5FFD2DBD}" dt="2022-02-16T21:27:23.820" v="411" actId="47"/>
        <pc:sldMkLst>
          <pc:docMk/>
          <pc:sldMk cId="3895917158" sldId="432"/>
        </pc:sldMkLst>
        <pc:spChg chg="mod">
          <ac:chgData name="Carlos" userId="c4388862-3c62-4182-95fa-9b61ff44c8f3" providerId="ADAL" clId="{3C75CCC0-6B6E-4C66-B7C9-114F5FFD2DBD}" dt="2022-02-16T21:26:17.547" v="397" actId="21"/>
          <ac:spMkLst>
            <pc:docMk/>
            <pc:sldMk cId="3895917158" sldId="432"/>
            <ac:spMk id="5" creationId="{00000000-0000-0000-0000-000000000000}"/>
          </ac:spMkLst>
        </pc:spChg>
        <pc:picChg chg="add del mod">
          <ac:chgData name="Carlos" userId="c4388862-3c62-4182-95fa-9b61ff44c8f3" providerId="ADAL" clId="{3C75CCC0-6B6E-4C66-B7C9-114F5FFD2DBD}" dt="2022-02-16T21:26:46.670" v="403" actId="21"/>
          <ac:picMkLst>
            <pc:docMk/>
            <pc:sldMk cId="3895917158" sldId="432"/>
            <ac:picMk id="8" creationId="{00000000-0000-0000-0000-000000000000}"/>
          </ac:picMkLst>
        </pc:picChg>
        <pc:picChg chg="del">
          <ac:chgData name="Carlos" userId="c4388862-3c62-4182-95fa-9b61ff44c8f3" providerId="ADAL" clId="{3C75CCC0-6B6E-4C66-B7C9-114F5FFD2DBD}" dt="2022-02-16T21:27:07.973" v="408" actId="21"/>
          <ac:picMkLst>
            <pc:docMk/>
            <pc:sldMk cId="3895917158" sldId="432"/>
            <ac:picMk id="9" creationId="{00000000-0000-0000-0000-000000000000}"/>
          </ac:picMkLst>
        </pc:picChg>
      </pc:sldChg>
      <pc:sldChg chg="delSp modSp del mod delAnim">
        <pc:chgData name="Carlos" userId="c4388862-3c62-4182-95fa-9b61ff44c8f3" providerId="ADAL" clId="{3C75CCC0-6B6E-4C66-B7C9-114F5FFD2DBD}" dt="2022-02-16T21:30:37.088" v="497" actId="47"/>
        <pc:sldMkLst>
          <pc:docMk/>
          <pc:sldMk cId="1736205288" sldId="433"/>
        </pc:sldMkLst>
        <pc:spChg chg="mod">
          <ac:chgData name="Carlos" userId="c4388862-3c62-4182-95fa-9b61ff44c8f3" providerId="ADAL" clId="{3C75CCC0-6B6E-4C66-B7C9-114F5FFD2DBD}" dt="2022-02-16T21:27:46.796" v="412" actId="21"/>
          <ac:spMkLst>
            <pc:docMk/>
            <pc:sldMk cId="1736205288" sldId="433"/>
            <ac:spMk id="4" creationId="{00000000-0000-0000-0000-000000000000}"/>
          </ac:spMkLst>
        </pc:spChg>
        <pc:picChg chg="del">
          <ac:chgData name="Carlos" userId="c4388862-3c62-4182-95fa-9b61ff44c8f3" providerId="ADAL" clId="{3C75CCC0-6B6E-4C66-B7C9-114F5FFD2DBD}" dt="2022-02-16T21:27:56.251" v="414" actId="21"/>
          <ac:picMkLst>
            <pc:docMk/>
            <pc:sldMk cId="1736205288" sldId="433"/>
            <ac:picMk id="9" creationId="{00000000-0000-0000-0000-000000000000}"/>
          </ac:picMkLst>
        </pc:picChg>
      </pc:sldChg>
      <pc:sldChg chg="modSp del mod">
        <pc:chgData name="Carlos" userId="c4388862-3c62-4182-95fa-9b61ff44c8f3" providerId="ADAL" clId="{3C75CCC0-6B6E-4C66-B7C9-114F5FFD2DBD}" dt="2022-02-16T21:30:37.088" v="497" actId="47"/>
        <pc:sldMkLst>
          <pc:docMk/>
          <pc:sldMk cId="642367995" sldId="434"/>
        </pc:sldMkLst>
        <pc:spChg chg="mod">
          <ac:chgData name="Carlos" userId="c4388862-3c62-4182-95fa-9b61ff44c8f3" providerId="ADAL" clId="{3C75CCC0-6B6E-4C66-B7C9-114F5FFD2DBD}" dt="2022-02-16T21:30:18.160" v="493" actId="21"/>
          <ac:spMkLst>
            <pc:docMk/>
            <pc:sldMk cId="642367995" sldId="434"/>
            <ac:spMk id="3" creationId="{00000000-0000-0000-0000-000000000000}"/>
          </ac:spMkLst>
        </pc:spChg>
      </pc:sldChg>
      <pc:sldChg chg="del">
        <pc:chgData name="Carlos" userId="c4388862-3c62-4182-95fa-9b61ff44c8f3" providerId="ADAL" clId="{3C75CCC0-6B6E-4C66-B7C9-114F5FFD2DBD}" dt="2022-02-16T21:32:54.767" v="575" actId="47"/>
        <pc:sldMkLst>
          <pc:docMk/>
          <pc:sldMk cId="1696983017" sldId="437"/>
        </pc:sldMkLst>
      </pc:sldChg>
      <pc:sldChg chg="del">
        <pc:chgData name="Carlos" userId="c4388862-3c62-4182-95fa-9b61ff44c8f3" providerId="ADAL" clId="{3C75CCC0-6B6E-4C66-B7C9-114F5FFD2DBD}" dt="2022-02-16T21:32:58.355" v="576" actId="47"/>
        <pc:sldMkLst>
          <pc:docMk/>
          <pc:sldMk cId="3337308064" sldId="438"/>
        </pc:sldMkLst>
      </pc:sldChg>
      <pc:sldChg chg="addSp delSp modSp del mod delAnim modAnim">
        <pc:chgData name="Carlos" userId="c4388862-3c62-4182-95fa-9b61ff44c8f3" providerId="ADAL" clId="{3C75CCC0-6B6E-4C66-B7C9-114F5FFD2DBD}" dt="2022-02-16T21:50:26.765" v="827" actId="47"/>
        <pc:sldMkLst>
          <pc:docMk/>
          <pc:sldMk cId="2152875614" sldId="444"/>
        </pc:sldMkLst>
        <pc:spChg chg="add mod">
          <ac:chgData name="Carlos" userId="c4388862-3c62-4182-95fa-9b61ff44c8f3" providerId="ADAL" clId="{3C75CCC0-6B6E-4C66-B7C9-114F5FFD2DBD}" dt="2022-02-16T21:50:10.786" v="825" actId="21"/>
          <ac:spMkLst>
            <pc:docMk/>
            <pc:sldMk cId="2152875614" sldId="444"/>
            <ac:spMk id="3" creationId="{2B3DE11E-C066-4985-940F-96CA7D332FA2}"/>
          </ac:spMkLst>
        </pc:spChg>
        <pc:spChg chg="add mod">
          <ac:chgData name="Carlos" userId="c4388862-3c62-4182-95fa-9b61ff44c8f3" providerId="ADAL" clId="{3C75CCC0-6B6E-4C66-B7C9-114F5FFD2DBD}" dt="2022-02-16T21:50:10.786" v="825" actId="21"/>
          <ac:spMkLst>
            <pc:docMk/>
            <pc:sldMk cId="2152875614" sldId="444"/>
            <ac:spMk id="7" creationId="{6E5FE01A-C397-4BD0-BF4F-F9733DD37538}"/>
          </ac:spMkLst>
        </pc:spChg>
        <pc:spChg chg="del mod">
          <ac:chgData name="Carlos" userId="c4388862-3c62-4182-95fa-9b61ff44c8f3" providerId="ADAL" clId="{3C75CCC0-6B6E-4C66-B7C9-114F5FFD2DBD}" dt="2022-02-16T21:50:10.786" v="825" actId="21"/>
          <ac:spMkLst>
            <pc:docMk/>
            <pc:sldMk cId="2152875614" sldId="444"/>
            <ac:spMk id="62467" creationId="{00000000-0000-0000-0000-000000000000}"/>
          </ac:spMkLst>
        </pc:spChg>
        <pc:spChg chg="del mod">
          <ac:chgData name="Carlos" userId="c4388862-3c62-4182-95fa-9b61ff44c8f3" providerId="ADAL" clId="{3C75CCC0-6B6E-4C66-B7C9-114F5FFD2DBD}" dt="2022-02-16T21:50:10.786" v="825" actId="21"/>
          <ac:spMkLst>
            <pc:docMk/>
            <pc:sldMk cId="2152875614" sldId="444"/>
            <ac:spMk id="62468" creationId="{00000000-0000-0000-0000-000000000000}"/>
          </ac:spMkLst>
        </pc:spChg>
        <pc:spChg chg="del mod">
          <ac:chgData name="Carlos" userId="c4388862-3c62-4182-95fa-9b61ff44c8f3" providerId="ADAL" clId="{3C75CCC0-6B6E-4C66-B7C9-114F5FFD2DBD}" dt="2022-02-16T21:50:10.786" v="825" actId="21"/>
          <ac:spMkLst>
            <pc:docMk/>
            <pc:sldMk cId="2152875614" sldId="444"/>
            <ac:spMk id="62471" creationId="{00000000-0000-0000-0000-000000000000}"/>
          </ac:spMkLst>
        </pc:spChg>
        <pc:spChg chg="del mod">
          <ac:chgData name="Carlos" userId="c4388862-3c62-4182-95fa-9b61ff44c8f3" providerId="ADAL" clId="{3C75CCC0-6B6E-4C66-B7C9-114F5FFD2DBD}" dt="2022-02-16T21:50:10.786" v="825" actId="21"/>
          <ac:spMkLst>
            <pc:docMk/>
            <pc:sldMk cId="2152875614" sldId="444"/>
            <ac:spMk id="62475" creationId="{00000000-0000-0000-0000-000000000000}"/>
          </ac:spMkLst>
        </pc:spChg>
        <pc:spChg chg="del mod">
          <ac:chgData name="Carlos" userId="c4388862-3c62-4182-95fa-9b61ff44c8f3" providerId="ADAL" clId="{3C75CCC0-6B6E-4C66-B7C9-114F5FFD2DBD}" dt="2022-02-16T21:50:10.786" v="825" actId="21"/>
          <ac:spMkLst>
            <pc:docMk/>
            <pc:sldMk cId="2152875614" sldId="444"/>
            <ac:spMk id="62481" creationId="{00000000-0000-0000-0000-000000000000}"/>
          </ac:spMkLst>
        </pc:spChg>
        <pc:spChg chg="del mod">
          <ac:chgData name="Carlos" userId="c4388862-3c62-4182-95fa-9b61ff44c8f3" providerId="ADAL" clId="{3C75CCC0-6B6E-4C66-B7C9-114F5FFD2DBD}" dt="2022-02-16T21:50:10.786" v="825" actId="21"/>
          <ac:spMkLst>
            <pc:docMk/>
            <pc:sldMk cId="2152875614" sldId="444"/>
            <ac:spMk id="62482" creationId="{00000000-0000-0000-0000-000000000000}"/>
          </ac:spMkLst>
        </pc:spChg>
        <pc:spChg chg="del mod">
          <ac:chgData name="Carlos" userId="c4388862-3c62-4182-95fa-9b61ff44c8f3" providerId="ADAL" clId="{3C75CCC0-6B6E-4C66-B7C9-114F5FFD2DBD}" dt="2022-02-16T21:50:10.786" v="825" actId="21"/>
          <ac:spMkLst>
            <pc:docMk/>
            <pc:sldMk cId="2152875614" sldId="444"/>
            <ac:spMk id="62483" creationId="{00000000-0000-0000-0000-000000000000}"/>
          </ac:spMkLst>
        </pc:spChg>
        <pc:spChg chg="del mod">
          <ac:chgData name="Carlos" userId="c4388862-3c62-4182-95fa-9b61ff44c8f3" providerId="ADAL" clId="{3C75CCC0-6B6E-4C66-B7C9-114F5FFD2DBD}" dt="2022-02-16T21:50:10.786" v="825" actId="21"/>
          <ac:spMkLst>
            <pc:docMk/>
            <pc:sldMk cId="2152875614" sldId="444"/>
            <ac:spMk id="62484" creationId="{00000000-0000-0000-0000-000000000000}"/>
          </ac:spMkLst>
        </pc:spChg>
        <pc:spChg chg="del mod">
          <ac:chgData name="Carlos" userId="c4388862-3c62-4182-95fa-9b61ff44c8f3" providerId="ADAL" clId="{3C75CCC0-6B6E-4C66-B7C9-114F5FFD2DBD}" dt="2022-02-16T21:50:10.786" v="825" actId="21"/>
          <ac:spMkLst>
            <pc:docMk/>
            <pc:sldMk cId="2152875614" sldId="444"/>
            <ac:spMk id="227331" creationId="{00000000-0000-0000-0000-000000000000}"/>
          </ac:spMkLst>
        </pc:spChg>
        <pc:spChg chg="del mod">
          <ac:chgData name="Carlos" userId="c4388862-3c62-4182-95fa-9b61ff44c8f3" providerId="ADAL" clId="{3C75CCC0-6B6E-4C66-B7C9-114F5FFD2DBD}" dt="2022-02-16T21:50:10.786" v="825" actId="21"/>
          <ac:spMkLst>
            <pc:docMk/>
            <pc:sldMk cId="2152875614" sldId="444"/>
            <ac:spMk id="227358" creationId="{00000000-0000-0000-0000-000000000000}"/>
          </ac:spMkLst>
        </pc:spChg>
        <pc:spChg chg="del mod">
          <ac:chgData name="Carlos" userId="c4388862-3c62-4182-95fa-9b61ff44c8f3" providerId="ADAL" clId="{3C75CCC0-6B6E-4C66-B7C9-114F5FFD2DBD}" dt="2022-02-16T21:50:10.786" v="825" actId="21"/>
          <ac:spMkLst>
            <pc:docMk/>
            <pc:sldMk cId="2152875614" sldId="444"/>
            <ac:spMk id="227398" creationId="{00000000-0000-0000-0000-000000000000}"/>
          </ac:spMkLst>
        </pc:spChg>
        <pc:spChg chg="del mod">
          <ac:chgData name="Carlos" userId="c4388862-3c62-4182-95fa-9b61ff44c8f3" providerId="ADAL" clId="{3C75CCC0-6B6E-4C66-B7C9-114F5FFD2DBD}" dt="2022-02-16T21:50:10.786" v="825" actId="21"/>
          <ac:spMkLst>
            <pc:docMk/>
            <pc:sldMk cId="2152875614" sldId="444"/>
            <ac:spMk id="227440" creationId="{00000000-0000-0000-0000-000000000000}"/>
          </ac:spMkLst>
        </pc:spChg>
        <pc:spChg chg="del mod">
          <ac:chgData name="Carlos" userId="c4388862-3c62-4182-95fa-9b61ff44c8f3" providerId="ADAL" clId="{3C75CCC0-6B6E-4C66-B7C9-114F5FFD2DBD}" dt="2022-02-16T21:50:10.786" v="825" actId="21"/>
          <ac:spMkLst>
            <pc:docMk/>
            <pc:sldMk cId="2152875614" sldId="444"/>
            <ac:spMk id="227441" creationId="{00000000-0000-0000-0000-000000000000}"/>
          </ac:spMkLst>
        </pc:spChg>
        <pc:spChg chg="del mod">
          <ac:chgData name="Carlos" userId="c4388862-3c62-4182-95fa-9b61ff44c8f3" providerId="ADAL" clId="{3C75CCC0-6B6E-4C66-B7C9-114F5FFD2DBD}" dt="2022-02-16T21:50:10.786" v="825" actId="21"/>
          <ac:spMkLst>
            <pc:docMk/>
            <pc:sldMk cId="2152875614" sldId="444"/>
            <ac:spMk id="227444" creationId="{00000000-0000-0000-0000-000000000000}"/>
          </ac:spMkLst>
        </pc:spChg>
        <pc:spChg chg="del mod">
          <ac:chgData name="Carlos" userId="c4388862-3c62-4182-95fa-9b61ff44c8f3" providerId="ADAL" clId="{3C75CCC0-6B6E-4C66-B7C9-114F5FFD2DBD}" dt="2022-02-16T21:50:10.786" v="825" actId="21"/>
          <ac:spMkLst>
            <pc:docMk/>
            <pc:sldMk cId="2152875614" sldId="444"/>
            <ac:spMk id="227445" creationId="{00000000-0000-0000-0000-000000000000}"/>
          </ac:spMkLst>
        </pc:spChg>
        <pc:spChg chg="del mod">
          <ac:chgData name="Carlos" userId="c4388862-3c62-4182-95fa-9b61ff44c8f3" providerId="ADAL" clId="{3C75CCC0-6B6E-4C66-B7C9-114F5FFD2DBD}" dt="2022-02-16T21:50:10.786" v="825" actId="21"/>
          <ac:spMkLst>
            <pc:docMk/>
            <pc:sldMk cId="2152875614" sldId="444"/>
            <ac:spMk id="227446" creationId="{00000000-0000-0000-0000-000000000000}"/>
          </ac:spMkLst>
        </pc:spChg>
        <pc:spChg chg="del mod">
          <ac:chgData name="Carlos" userId="c4388862-3c62-4182-95fa-9b61ff44c8f3" providerId="ADAL" clId="{3C75CCC0-6B6E-4C66-B7C9-114F5FFD2DBD}" dt="2022-02-16T21:50:10.786" v="825" actId="21"/>
          <ac:spMkLst>
            <pc:docMk/>
            <pc:sldMk cId="2152875614" sldId="444"/>
            <ac:spMk id="227447" creationId="{00000000-0000-0000-0000-000000000000}"/>
          </ac:spMkLst>
        </pc:spChg>
        <pc:spChg chg="del mod">
          <ac:chgData name="Carlos" userId="c4388862-3c62-4182-95fa-9b61ff44c8f3" providerId="ADAL" clId="{3C75CCC0-6B6E-4C66-B7C9-114F5FFD2DBD}" dt="2022-02-16T21:50:10.786" v="825" actId="21"/>
          <ac:spMkLst>
            <pc:docMk/>
            <pc:sldMk cId="2152875614" sldId="444"/>
            <ac:spMk id="227448" creationId="{00000000-0000-0000-0000-000000000000}"/>
          </ac:spMkLst>
        </pc:spChg>
        <pc:spChg chg="del mod">
          <ac:chgData name="Carlos" userId="c4388862-3c62-4182-95fa-9b61ff44c8f3" providerId="ADAL" clId="{3C75CCC0-6B6E-4C66-B7C9-114F5FFD2DBD}" dt="2022-02-16T21:50:10.786" v="825" actId="21"/>
          <ac:spMkLst>
            <pc:docMk/>
            <pc:sldMk cId="2152875614" sldId="444"/>
            <ac:spMk id="227449" creationId="{00000000-0000-0000-0000-000000000000}"/>
          </ac:spMkLst>
        </pc:spChg>
        <pc:spChg chg="del mod">
          <ac:chgData name="Carlos" userId="c4388862-3c62-4182-95fa-9b61ff44c8f3" providerId="ADAL" clId="{3C75CCC0-6B6E-4C66-B7C9-114F5FFD2DBD}" dt="2022-02-16T21:50:10.786" v="825" actId="21"/>
          <ac:spMkLst>
            <pc:docMk/>
            <pc:sldMk cId="2152875614" sldId="444"/>
            <ac:spMk id="227453" creationId="{00000000-0000-0000-0000-000000000000}"/>
          </ac:spMkLst>
        </pc:spChg>
        <pc:grpChg chg="del mod">
          <ac:chgData name="Carlos" userId="c4388862-3c62-4182-95fa-9b61ff44c8f3" providerId="ADAL" clId="{3C75CCC0-6B6E-4C66-B7C9-114F5FFD2DBD}" dt="2022-02-16T21:50:10.786" v="825" actId="21"/>
          <ac:grpSpMkLst>
            <pc:docMk/>
            <pc:sldMk cId="2152875614" sldId="444"/>
            <ac:grpSpMk id="4" creationId="{00000000-0000-0000-0000-000000000000}"/>
          </ac:grpSpMkLst>
        </pc:grpChg>
        <pc:grpChg chg="del mod">
          <ac:chgData name="Carlos" userId="c4388862-3c62-4182-95fa-9b61ff44c8f3" providerId="ADAL" clId="{3C75CCC0-6B6E-4C66-B7C9-114F5FFD2DBD}" dt="2022-02-16T21:50:10.786" v="825" actId="21"/>
          <ac:grpSpMkLst>
            <pc:docMk/>
            <pc:sldMk cId="2152875614" sldId="444"/>
            <ac:grpSpMk id="5" creationId="{00000000-0000-0000-0000-000000000000}"/>
          </ac:grpSpMkLst>
        </pc:grpChg>
        <pc:grpChg chg="del mod">
          <ac:chgData name="Carlos" userId="c4388862-3c62-4182-95fa-9b61ff44c8f3" providerId="ADAL" clId="{3C75CCC0-6B6E-4C66-B7C9-114F5FFD2DBD}" dt="2022-02-16T21:50:10.786" v="825" actId="21"/>
          <ac:grpSpMkLst>
            <pc:docMk/>
            <pc:sldMk cId="2152875614" sldId="444"/>
            <ac:grpSpMk id="62473" creationId="{00000000-0000-0000-0000-000000000000}"/>
          </ac:grpSpMkLst>
        </pc:grpChg>
        <pc:grpChg chg="del mod">
          <ac:chgData name="Carlos" userId="c4388862-3c62-4182-95fa-9b61ff44c8f3" providerId="ADAL" clId="{3C75CCC0-6B6E-4C66-B7C9-114F5FFD2DBD}" dt="2022-02-16T21:50:10.786" v="825" actId="21"/>
          <ac:grpSpMkLst>
            <pc:docMk/>
            <pc:sldMk cId="2152875614" sldId="444"/>
            <ac:grpSpMk id="62477" creationId="{00000000-0000-0000-0000-000000000000}"/>
          </ac:grpSpMkLst>
        </pc:grpChg>
        <pc:graphicFrameChg chg="del mod modGraphic">
          <ac:chgData name="Carlos" userId="c4388862-3c62-4182-95fa-9b61ff44c8f3" providerId="ADAL" clId="{3C75CCC0-6B6E-4C66-B7C9-114F5FFD2DBD}" dt="2022-02-16T21:50:10.786" v="825" actId="21"/>
          <ac:graphicFrameMkLst>
            <pc:docMk/>
            <pc:sldMk cId="2152875614" sldId="444"/>
            <ac:graphicFrameMk id="227437" creationId="{00000000-0000-0000-0000-000000000000}"/>
          </ac:graphicFrameMkLst>
        </pc:graphicFrameChg>
        <pc:graphicFrameChg chg="del mod modGraphic">
          <ac:chgData name="Carlos" userId="c4388862-3c62-4182-95fa-9b61ff44c8f3" providerId="ADAL" clId="{3C75CCC0-6B6E-4C66-B7C9-114F5FFD2DBD}" dt="2022-02-16T21:50:10.786" v="825" actId="21"/>
          <ac:graphicFrameMkLst>
            <pc:docMk/>
            <pc:sldMk cId="2152875614" sldId="444"/>
            <ac:graphicFrameMk id="227452" creationId="{00000000-0000-0000-0000-000000000000}"/>
          </ac:graphicFrameMkLst>
        </pc:graphicFrameChg>
        <pc:picChg chg="del mod">
          <ac:chgData name="Carlos" userId="c4388862-3c62-4182-95fa-9b61ff44c8f3" providerId="ADAL" clId="{3C75CCC0-6B6E-4C66-B7C9-114F5FFD2DBD}" dt="2022-02-16T21:50:10.786" v="825" actId="21"/>
          <ac:picMkLst>
            <pc:docMk/>
            <pc:sldMk cId="2152875614" sldId="444"/>
            <ac:picMk id="62469" creationId="{00000000-0000-0000-0000-000000000000}"/>
          </ac:picMkLst>
        </pc:picChg>
        <pc:picChg chg="del mod">
          <ac:chgData name="Carlos" userId="c4388862-3c62-4182-95fa-9b61ff44c8f3" providerId="ADAL" clId="{3C75CCC0-6B6E-4C66-B7C9-114F5FFD2DBD}" dt="2022-02-16T21:50:10.786" v="825" actId="21"/>
          <ac:picMkLst>
            <pc:docMk/>
            <pc:sldMk cId="2152875614" sldId="444"/>
            <ac:picMk id="62470" creationId="{00000000-0000-0000-0000-000000000000}"/>
          </ac:picMkLst>
        </pc:picChg>
        <pc:picChg chg="del mod">
          <ac:chgData name="Carlos" userId="c4388862-3c62-4182-95fa-9b61ff44c8f3" providerId="ADAL" clId="{3C75CCC0-6B6E-4C66-B7C9-114F5FFD2DBD}" dt="2022-02-16T21:50:10.786" v="825" actId="21"/>
          <ac:picMkLst>
            <pc:docMk/>
            <pc:sldMk cId="2152875614" sldId="444"/>
            <ac:picMk id="62472" creationId="{00000000-0000-0000-0000-000000000000}"/>
          </ac:picMkLst>
        </pc:picChg>
        <pc:picChg chg="del mod">
          <ac:chgData name="Carlos" userId="c4388862-3c62-4182-95fa-9b61ff44c8f3" providerId="ADAL" clId="{3C75CCC0-6B6E-4C66-B7C9-114F5FFD2DBD}" dt="2022-02-16T21:50:10.786" v="825" actId="21"/>
          <ac:picMkLst>
            <pc:docMk/>
            <pc:sldMk cId="2152875614" sldId="444"/>
            <ac:picMk id="62474" creationId="{00000000-0000-0000-0000-000000000000}"/>
          </ac:picMkLst>
        </pc:picChg>
        <pc:picChg chg="del mod">
          <ac:chgData name="Carlos" userId="c4388862-3c62-4182-95fa-9b61ff44c8f3" providerId="ADAL" clId="{3C75CCC0-6B6E-4C66-B7C9-114F5FFD2DBD}" dt="2022-02-16T21:50:10.786" v="825" actId="21"/>
          <ac:picMkLst>
            <pc:docMk/>
            <pc:sldMk cId="2152875614" sldId="444"/>
            <ac:picMk id="62476" creationId="{00000000-0000-0000-0000-000000000000}"/>
          </ac:picMkLst>
        </pc:picChg>
      </pc:sldChg>
      <pc:sldChg chg="del">
        <pc:chgData name="Carlos" userId="c4388862-3c62-4182-95fa-9b61ff44c8f3" providerId="ADAL" clId="{3C75CCC0-6B6E-4C66-B7C9-114F5FFD2DBD}" dt="2022-02-16T21:50:59.608" v="829" actId="47"/>
        <pc:sldMkLst>
          <pc:docMk/>
          <pc:sldMk cId="3332468212" sldId="448"/>
        </pc:sldMkLst>
      </pc:sldChg>
      <pc:sldChg chg="addSp delSp modSp del mod delAnim">
        <pc:chgData name="Carlos" userId="c4388862-3c62-4182-95fa-9b61ff44c8f3" providerId="ADAL" clId="{3C75CCC0-6B6E-4C66-B7C9-114F5FFD2DBD}" dt="2022-02-16T21:52:54.598" v="843" actId="47"/>
        <pc:sldMkLst>
          <pc:docMk/>
          <pc:sldMk cId="2419935431" sldId="450"/>
        </pc:sldMkLst>
        <pc:spChg chg="del">
          <ac:chgData name="Carlos" userId="c4388862-3c62-4182-95fa-9b61ff44c8f3" providerId="ADAL" clId="{3C75CCC0-6B6E-4C66-B7C9-114F5FFD2DBD}" dt="2022-02-16T21:52:41.664" v="841" actId="21"/>
          <ac:spMkLst>
            <pc:docMk/>
            <pc:sldMk cId="2419935431" sldId="450"/>
            <ac:spMk id="3" creationId="{00000000-0000-0000-0000-000000000000}"/>
          </ac:spMkLst>
        </pc:spChg>
        <pc:spChg chg="add mod">
          <ac:chgData name="Carlos" userId="c4388862-3c62-4182-95fa-9b61ff44c8f3" providerId="ADAL" clId="{3C75CCC0-6B6E-4C66-B7C9-114F5FFD2DBD}" dt="2022-02-16T21:52:41.664" v="841" actId="21"/>
          <ac:spMkLst>
            <pc:docMk/>
            <pc:sldMk cId="2419935431" sldId="450"/>
            <ac:spMk id="5" creationId="{C77F5FD2-9015-4CD5-AF6C-50121346D56E}"/>
          </ac:spMkLst>
        </pc:spChg>
      </pc:sldChg>
      <pc:sldChg chg="addSp delSp modSp del mod ord addAnim delAnim">
        <pc:chgData name="Carlos" userId="c4388862-3c62-4182-95fa-9b61ff44c8f3" providerId="ADAL" clId="{3C75CCC0-6B6E-4C66-B7C9-114F5FFD2DBD}" dt="2022-02-16T21:55:29.717" v="876" actId="47"/>
        <pc:sldMkLst>
          <pc:docMk/>
          <pc:sldMk cId="2800576908" sldId="454"/>
        </pc:sldMkLst>
        <pc:spChg chg="add del">
          <ac:chgData name="Carlos" userId="c4388862-3c62-4182-95fa-9b61ff44c8f3" providerId="ADAL" clId="{3C75CCC0-6B6E-4C66-B7C9-114F5FFD2DBD}" dt="2022-02-16T21:55:15.996" v="874" actId="21"/>
          <ac:spMkLst>
            <pc:docMk/>
            <pc:sldMk cId="2800576908" sldId="454"/>
            <ac:spMk id="3" creationId="{00000000-0000-0000-0000-000000000000}"/>
          </ac:spMkLst>
        </pc:spChg>
        <pc:spChg chg="add del mod">
          <ac:chgData name="Carlos" userId="c4388862-3c62-4182-95fa-9b61ff44c8f3" providerId="ADAL" clId="{3C75CCC0-6B6E-4C66-B7C9-114F5FFD2DBD}" dt="2022-02-16T21:54:52.443" v="864" actId="21"/>
          <ac:spMkLst>
            <pc:docMk/>
            <pc:sldMk cId="2800576908" sldId="454"/>
            <ac:spMk id="5" creationId="{1F216184-5D7B-4A07-AC7E-79F077A541FF}"/>
          </ac:spMkLst>
        </pc:spChg>
        <pc:spChg chg="add mod">
          <ac:chgData name="Carlos" userId="c4388862-3c62-4182-95fa-9b61ff44c8f3" providerId="ADAL" clId="{3C75CCC0-6B6E-4C66-B7C9-114F5FFD2DBD}" dt="2022-02-16T21:55:15.996" v="874" actId="21"/>
          <ac:spMkLst>
            <pc:docMk/>
            <pc:sldMk cId="2800576908" sldId="454"/>
            <ac:spMk id="7" creationId="{A2B2EFD3-AFB4-4736-A068-6DA94E346AFC}"/>
          </ac:spMkLst>
        </pc:spChg>
      </pc:sldChg>
      <pc:sldChg chg="modSp del mod ord">
        <pc:chgData name="Carlos" userId="c4388862-3c62-4182-95fa-9b61ff44c8f3" providerId="ADAL" clId="{3C75CCC0-6B6E-4C66-B7C9-114F5FFD2DBD}" dt="2022-02-16T22:01:00.886" v="934" actId="47"/>
        <pc:sldMkLst>
          <pc:docMk/>
          <pc:sldMk cId="3052069478" sldId="455"/>
        </pc:sldMkLst>
        <pc:spChg chg="mod">
          <ac:chgData name="Carlos" userId="c4388862-3c62-4182-95fa-9b61ff44c8f3" providerId="ADAL" clId="{3C75CCC0-6B6E-4C66-B7C9-114F5FFD2DBD}" dt="2022-02-16T22:00:08.583" v="931"/>
          <ac:spMkLst>
            <pc:docMk/>
            <pc:sldMk cId="3052069478" sldId="455"/>
            <ac:spMk id="3" creationId="{00000000-0000-0000-0000-000000000000}"/>
          </ac:spMkLst>
        </pc:spChg>
      </pc:sldChg>
      <pc:sldChg chg="addSp delSp modSp del mod ord delAnim">
        <pc:chgData name="Carlos" userId="c4388862-3c62-4182-95fa-9b61ff44c8f3" providerId="ADAL" clId="{3C75CCC0-6B6E-4C66-B7C9-114F5FFD2DBD}" dt="2022-02-16T22:03:17.097" v="950" actId="47"/>
        <pc:sldMkLst>
          <pc:docMk/>
          <pc:sldMk cId="2560485698" sldId="467"/>
        </pc:sldMkLst>
        <pc:spChg chg="add mod">
          <ac:chgData name="Carlos" userId="c4388862-3c62-4182-95fa-9b61ff44c8f3" providerId="ADAL" clId="{3C75CCC0-6B6E-4C66-B7C9-114F5FFD2DBD}" dt="2022-02-16T22:03:07.610" v="948" actId="21"/>
          <ac:spMkLst>
            <pc:docMk/>
            <pc:sldMk cId="2560485698" sldId="467"/>
            <ac:spMk id="3" creationId="{6A97F560-0482-449D-B33F-7ABCAA961AC8}"/>
          </ac:spMkLst>
        </pc:spChg>
        <pc:spChg chg="del">
          <ac:chgData name="Carlos" userId="c4388862-3c62-4182-95fa-9b61ff44c8f3" providerId="ADAL" clId="{3C75CCC0-6B6E-4C66-B7C9-114F5FFD2DBD}" dt="2022-02-16T22:03:07.610" v="948" actId="21"/>
          <ac:spMkLst>
            <pc:docMk/>
            <pc:sldMk cId="2560485698" sldId="467"/>
            <ac:spMk id="195587" creationId="{00000000-0000-0000-0000-000000000000}"/>
          </ac:spMkLst>
        </pc:spChg>
      </pc:sldChg>
      <pc:sldChg chg="delSp del mod">
        <pc:chgData name="Carlos" userId="c4388862-3c62-4182-95fa-9b61ff44c8f3" providerId="ADAL" clId="{3C75CCC0-6B6E-4C66-B7C9-114F5FFD2DBD}" dt="2022-02-16T22:04:08.931" v="956" actId="47"/>
        <pc:sldMkLst>
          <pc:docMk/>
          <pc:sldMk cId="4282508795" sldId="468"/>
        </pc:sldMkLst>
        <pc:picChg chg="del">
          <ac:chgData name="Carlos" userId="c4388862-3c62-4182-95fa-9b61ff44c8f3" providerId="ADAL" clId="{3C75CCC0-6B6E-4C66-B7C9-114F5FFD2DBD}" dt="2022-02-16T22:03:51.354" v="953" actId="21"/>
          <ac:picMkLst>
            <pc:docMk/>
            <pc:sldMk cId="4282508795" sldId="468"/>
            <ac:picMk id="3" creationId="{00000000-0000-0000-0000-000000000000}"/>
          </ac:picMkLst>
        </pc:picChg>
      </pc:sldChg>
      <pc:sldChg chg="del">
        <pc:chgData name="Carlos" userId="c4388862-3c62-4182-95fa-9b61ff44c8f3" providerId="ADAL" clId="{3C75CCC0-6B6E-4C66-B7C9-114F5FFD2DBD}" dt="2022-02-16T21:09:54.883" v="135" actId="47"/>
        <pc:sldMkLst>
          <pc:docMk/>
          <pc:sldMk cId="3546193665" sldId="493"/>
        </pc:sldMkLst>
      </pc:sldChg>
      <pc:sldChg chg="del">
        <pc:chgData name="Carlos" userId="c4388862-3c62-4182-95fa-9b61ff44c8f3" providerId="ADAL" clId="{3C75CCC0-6B6E-4C66-B7C9-114F5FFD2DBD}" dt="2022-02-16T21:10:01.143" v="136" actId="47"/>
        <pc:sldMkLst>
          <pc:docMk/>
          <pc:sldMk cId="4063161399" sldId="494"/>
        </pc:sldMkLst>
      </pc:sldChg>
      <pc:sldChg chg="modSp del mod">
        <pc:chgData name="Carlos" userId="c4388862-3c62-4182-95fa-9b61ff44c8f3" providerId="ADAL" clId="{3C75CCC0-6B6E-4C66-B7C9-114F5FFD2DBD}" dt="2022-02-16T21:47:47.012" v="817" actId="47"/>
        <pc:sldMkLst>
          <pc:docMk/>
          <pc:sldMk cId="3591675502" sldId="495"/>
        </pc:sldMkLst>
        <pc:spChg chg="mod">
          <ac:chgData name="Carlos" userId="c4388862-3c62-4182-95fa-9b61ff44c8f3" providerId="ADAL" clId="{3C75CCC0-6B6E-4C66-B7C9-114F5FFD2DBD}" dt="2022-02-16T21:47:22.842" v="809" actId="21"/>
          <ac:spMkLst>
            <pc:docMk/>
            <pc:sldMk cId="3591675502" sldId="495"/>
            <ac:spMk id="3" creationId="{00000000-0000-0000-0000-000000000000}"/>
          </ac:spMkLst>
        </pc:spChg>
      </pc:sldChg>
      <pc:sldChg chg="addSp delSp modSp add del mod ord delAnim">
        <pc:chgData name="Carlos" userId="c4388862-3c62-4182-95fa-9b61ff44c8f3" providerId="ADAL" clId="{3C75CCC0-6B6E-4C66-B7C9-114F5FFD2DBD}" dt="2022-02-16T21:59:46.155" v="926" actId="47"/>
        <pc:sldMkLst>
          <pc:docMk/>
          <pc:sldMk cId="1654802831" sldId="501"/>
        </pc:sldMkLst>
        <pc:spChg chg="mod">
          <ac:chgData name="Carlos" userId="c4388862-3c62-4182-95fa-9b61ff44c8f3" providerId="ADAL" clId="{3C75CCC0-6B6E-4C66-B7C9-114F5FFD2DBD}" dt="2022-02-16T21:59:43.749" v="924" actId="21"/>
          <ac:spMkLst>
            <pc:docMk/>
            <pc:sldMk cId="1654802831" sldId="501"/>
            <ac:spMk id="2" creationId="{00000000-0000-0000-0000-000000000000}"/>
          </ac:spMkLst>
        </pc:spChg>
        <pc:spChg chg="del">
          <ac:chgData name="Carlos" userId="c4388862-3c62-4182-95fa-9b61ff44c8f3" providerId="ADAL" clId="{3C75CCC0-6B6E-4C66-B7C9-114F5FFD2DBD}" dt="2022-02-16T21:56:03.228" v="889" actId="21"/>
          <ac:spMkLst>
            <pc:docMk/>
            <pc:sldMk cId="1654802831" sldId="501"/>
            <ac:spMk id="3" creationId="{00000000-0000-0000-0000-000000000000}"/>
          </ac:spMkLst>
        </pc:spChg>
        <pc:spChg chg="add mod">
          <ac:chgData name="Carlos" userId="c4388862-3c62-4182-95fa-9b61ff44c8f3" providerId="ADAL" clId="{3C75CCC0-6B6E-4C66-B7C9-114F5FFD2DBD}" dt="2022-02-16T21:56:03.228" v="889" actId="21"/>
          <ac:spMkLst>
            <pc:docMk/>
            <pc:sldMk cId="1654802831" sldId="501"/>
            <ac:spMk id="5" creationId="{C8241CC6-F436-46F4-B8EE-98B4981A730D}"/>
          </ac:spMkLst>
        </pc:spChg>
      </pc:sldChg>
      <pc:sldChg chg="addSp delSp modSp add del mod ord">
        <pc:chgData name="Carlos" userId="c4388862-3c62-4182-95fa-9b61ff44c8f3" providerId="ADAL" clId="{3C75CCC0-6B6E-4C66-B7C9-114F5FFD2DBD}" dt="2022-02-16T21:59:42.931" v="923" actId="47"/>
        <pc:sldMkLst>
          <pc:docMk/>
          <pc:sldMk cId="2020066409" sldId="503"/>
        </pc:sldMkLst>
        <pc:spChg chg="mod">
          <ac:chgData name="Carlos" userId="c4388862-3c62-4182-95fa-9b61ff44c8f3" providerId="ADAL" clId="{3C75CCC0-6B6E-4C66-B7C9-114F5FFD2DBD}" dt="2022-02-16T21:56:34.874" v="893" actId="21"/>
          <ac:spMkLst>
            <pc:docMk/>
            <pc:sldMk cId="2020066409" sldId="503"/>
            <ac:spMk id="2" creationId="{00000000-0000-0000-0000-000000000000}"/>
          </ac:spMkLst>
        </pc:spChg>
        <pc:spChg chg="del">
          <ac:chgData name="Carlos" userId="c4388862-3c62-4182-95fa-9b61ff44c8f3" providerId="ADAL" clId="{3C75CCC0-6B6E-4C66-B7C9-114F5FFD2DBD}" dt="2022-02-16T21:56:46.288" v="895" actId="21"/>
          <ac:spMkLst>
            <pc:docMk/>
            <pc:sldMk cId="2020066409" sldId="503"/>
            <ac:spMk id="3" creationId="{00000000-0000-0000-0000-000000000000}"/>
          </ac:spMkLst>
        </pc:spChg>
        <pc:spChg chg="add mod">
          <ac:chgData name="Carlos" userId="c4388862-3c62-4182-95fa-9b61ff44c8f3" providerId="ADAL" clId="{3C75CCC0-6B6E-4C66-B7C9-114F5FFD2DBD}" dt="2022-02-16T21:57:12.572" v="897" actId="14100"/>
          <ac:spMkLst>
            <pc:docMk/>
            <pc:sldMk cId="2020066409" sldId="503"/>
            <ac:spMk id="6" creationId="{0C0A9D14-9D12-4839-B9EE-88A8911C01F6}"/>
          </ac:spMkLst>
        </pc:spChg>
        <pc:picChg chg="del">
          <ac:chgData name="Carlos" userId="c4388862-3c62-4182-95fa-9b61ff44c8f3" providerId="ADAL" clId="{3C75CCC0-6B6E-4C66-B7C9-114F5FFD2DBD}" dt="2022-02-16T21:57:15.063" v="898" actId="21"/>
          <ac:picMkLst>
            <pc:docMk/>
            <pc:sldMk cId="2020066409" sldId="503"/>
            <ac:picMk id="4" creationId="{00000000-0000-0000-0000-000000000000}"/>
          </ac:picMkLst>
        </pc:picChg>
      </pc:sldChg>
      <pc:sldChg chg="addSp delSp modSp del mod ord delAnim">
        <pc:chgData name="Carlos" userId="c4388862-3c62-4182-95fa-9b61ff44c8f3" providerId="ADAL" clId="{3C75CCC0-6B6E-4C66-B7C9-114F5FFD2DBD}" dt="2022-02-16T22:02:03.276" v="942" actId="47"/>
        <pc:sldMkLst>
          <pc:docMk/>
          <pc:sldMk cId="502222439" sldId="506"/>
        </pc:sldMkLst>
        <pc:spChg chg="mod">
          <ac:chgData name="Carlos" userId="c4388862-3c62-4182-95fa-9b61ff44c8f3" providerId="ADAL" clId="{3C75CCC0-6B6E-4C66-B7C9-114F5FFD2DBD}" dt="2022-02-16T22:01:54.289" v="940" actId="21"/>
          <ac:spMkLst>
            <pc:docMk/>
            <pc:sldMk cId="502222439" sldId="506"/>
            <ac:spMk id="2" creationId="{00000000-0000-0000-0000-000000000000}"/>
          </ac:spMkLst>
        </pc:spChg>
        <pc:spChg chg="del">
          <ac:chgData name="Carlos" userId="c4388862-3c62-4182-95fa-9b61ff44c8f3" providerId="ADAL" clId="{3C75CCC0-6B6E-4C66-B7C9-114F5FFD2DBD}" dt="2022-02-16T22:01:33.197" v="936" actId="21"/>
          <ac:spMkLst>
            <pc:docMk/>
            <pc:sldMk cId="502222439" sldId="506"/>
            <ac:spMk id="3" creationId="{00000000-0000-0000-0000-000000000000}"/>
          </ac:spMkLst>
        </pc:spChg>
        <pc:spChg chg="add mod">
          <ac:chgData name="Carlos" userId="c4388862-3c62-4182-95fa-9b61ff44c8f3" providerId="ADAL" clId="{3C75CCC0-6B6E-4C66-B7C9-114F5FFD2DBD}" dt="2022-02-16T22:01:33.197" v="936" actId="21"/>
          <ac:spMkLst>
            <pc:docMk/>
            <pc:sldMk cId="502222439" sldId="506"/>
            <ac:spMk id="5" creationId="{D716FDB5-D0F7-4D40-9B97-66733D37CC0D}"/>
          </ac:spMkLst>
        </pc:spChg>
      </pc:sldChg>
      <pc:sldChg chg="addSp delSp modSp del mod ord delAnim">
        <pc:chgData name="Carlos" userId="c4388862-3c62-4182-95fa-9b61ff44c8f3" providerId="ADAL" clId="{3C75CCC0-6B6E-4C66-B7C9-114F5FFD2DBD}" dt="2022-02-16T22:02:22.725" v="945" actId="47"/>
        <pc:sldMkLst>
          <pc:docMk/>
          <pc:sldMk cId="3922276106" sldId="508"/>
        </pc:sldMkLst>
        <pc:spChg chg="del">
          <ac:chgData name="Carlos" userId="c4388862-3c62-4182-95fa-9b61ff44c8f3" providerId="ADAL" clId="{3C75CCC0-6B6E-4C66-B7C9-114F5FFD2DBD}" dt="2022-02-16T22:02:14.557" v="943" actId="21"/>
          <ac:spMkLst>
            <pc:docMk/>
            <pc:sldMk cId="3922276106" sldId="508"/>
            <ac:spMk id="3" creationId="{00000000-0000-0000-0000-000000000000}"/>
          </ac:spMkLst>
        </pc:spChg>
        <pc:spChg chg="add mod">
          <ac:chgData name="Carlos" userId="c4388862-3c62-4182-95fa-9b61ff44c8f3" providerId="ADAL" clId="{3C75CCC0-6B6E-4C66-B7C9-114F5FFD2DBD}" dt="2022-02-16T22:02:14.557" v="943" actId="21"/>
          <ac:spMkLst>
            <pc:docMk/>
            <pc:sldMk cId="3922276106" sldId="508"/>
            <ac:spMk id="5" creationId="{039EFC7B-7846-452A-912E-642AF9CAD79E}"/>
          </ac:spMkLst>
        </pc:spChg>
      </pc:sldChg>
      <pc:sldChg chg="addSp delSp modSp del mod">
        <pc:chgData name="Carlos" userId="c4388862-3c62-4182-95fa-9b61ff44c8f3" providerId="ADAL" clId="{3C75CCC0-6B6E-4C66-B7C9-114F5FFD2DBD}" dt="2022-02-16T22:06:34.345" v="984" actId="47"/>
        <pc:sldMkLst>
          <pc:docMk/>
          <pc:sldMk cId="4203273868" sldId="512"/>
        </pc:sldMkLst>
        <pc:spChg chg="mod">
          <ac:chgData name="Carlos" userId="c4388862-3c62-4182-95fa-9b61ff44c8f3" providerId="ADAL" clId="{3C75CCC0-6B6E-4C66-B7C9-114F5FFD2DBD}" dt="2022-02-16T22:06:02.809" v="978" actId="21"/>
          <ac:spMkLst>
            <pc:docMk/>
            <pc:sldMk cId="4203273868" sldId="512"/>
            <ac:spMk id="68611" creationId="{00000000-0000-0000-0000-000000000000}"/>
          </ac:spMkLst>
        </pc:spChg>
        <pc:picChg chg="add del">
          <ac:chgData name="Carlos" userId="c4388862-3c62-4182-95fa-9b61ff44c8f3" providerId="ADAL" clId="{3C75CCC0-6B6E-4C66-B7C9-114F5FFD2DBD}" dt="2022-02-16T22:06:16.668" v="980" actId="21"/>
          <ac:picMkLst>
            <pc:docMk/>
            <pc:sldMk cId="4203273868" sldId="512"/>
            <ac:picMk id="2" creationId="{00000000-0000-0000-0000-000000000000}"/>
          </ac:picMkLst>
        </pc:picChg>
      </pc:sldChg>
      <pc:sldChg chg="addSp delSp modSp del mod delAnim">
        <pc:chgData name="Carlos" userId="c4388862-3c62-4182-95fa-9b61ff44c8f3" providerId="ADAL" clId="{3C75CCC0-6B6E-4C66-B7C9-114F5FFD2DBD}" dt="2022-02-16T21:53:43.712" v="852" actId="47"/>
        <pc:sldMkLst>
          <pc:docMk/>
          <pc:sldMk cId="3317617312" sldId="539"/>
        </pc:sldMkLst>
        <pc:spChg chg="del">
          <ac:chgData name="Carlos" userId="c4388862-3c62-4182-95fa-9b61ff44c8f3" providerId="ADAL" clId="{3C75CCC0-6B6E-4C66-B7C9-114F5FFD2DBD}" dt="2022-02-16T21:53:01.617" v="844" actId="21"/>
          <ac:spMkLst>
            <pc:docMk/>
            <pc:sldMk cId="3317617312" sldId="539"/>
            <ac:spMk id="3" creationId="{00000000-0000-0000-0000-000000000000}"/>
          </ac:spMkLst>
        </pc:spChg>
        <pc:spChg chg="add mod">
          <ac:chgData name="Carlos" userId="c4388862-3c62-4182-95fa-9b61ff44c8f3" providerId="ADAL" clId="{3C75CCC0-6B6E-4C66-B7C9-114F5FFD2DBD}" dt="2022-02-16T21:53:30.740" v="848" actId="14100"/>
          <ac:spMkLst>
            <pc:docMk/>
            <pc:sldMk cId="3317617312" sldId="539"/>
            <ac:spMk id="6" creationId="{F0461336-3725-40EE-ABEF-2760FDCD518C}"/>
          </ac:spMkLst>
        </pc:spChg>
        <pc:picChg chg="del">
          <ac:chgData name="Carlos" userId="c4388862-3c62-4182-95fa-9b61ff44c8f3" providerId="ADAL" clId="{3C75CCC0-6B6E-4C66-B7C9-114F5FFD2DBD}" dt="2022-02-16T21:53:33.247" v="849" actId="21"/>
          <ac:picMkLst>
            <pc:docMk/>
            <pc:sldMk cId="3317617312" sldId="539"/>
            <ac:picMk id="4" creationId="{1FAFEBA3-5D4C-48EE-9860-BE543ACAA1AB}"/>
          </ac:picMkLst>
        </pc:picChg>
      </pc:sldChg>
      <pc:sldChg chg="delSp modSp mod">
        <pc:chgData name="Carlos" userId="c4388862-3c62-4182-95fa-9b61ff44c8f3" providerId="ADAL" clId="{3C75CCC0-6B6E-4C66-B7C9-114F5FFD2DBD}" dt="2022-02-16T21:49:09.263" v="819" actId="20577"/>
        <pc:sldMkLst>
          <pc:docMk/>
          <pc:sldMk cId="3188473008" sldId="550"/>
        </pc:sldMkLst>
        <pc:spChg chg="mod">
          <ac:chgData name="Carlos" userId="c4388862-3c62-4182-95fa-9b61ff44c8f3" providerId="ADAL" clId="{3C75CCC0-6B6E-4C66-B7C9-114F5FFD2DBD}" dt="2022-02-16T21:49:09.263" v="819" actId="20577"/>
          <ac:spMkLst>
            <pc:docMk/>
            <pc:sldMk cId="3188473008" sldId="550"/>
            <ac:spMk id="5" creationId="{E6A1BADD-B67A-4943-AD81-0458B80F79E9}"/>
          </ac:spMkLst>
        </pc:spChg>
        <pc:picChg chg="del">
          <ac:chgData name="Carlos" userId="c4388862-3c62-4182-95fa-9b61ff44c8f3" providerId="ADAL" clId="{3C75CCC0-6B6E-4C66-B7C9-114F5FFD2DBD}" dt="2022-02-16T21:33:48.972" v="578" actId="21"/>
          <ac:picMkLst>
            <pc:docMk/>
            <pc:sldMk cId="3188473008" sldId="550"/>
            <ac:picMk id="6" creationId="{42406FA7-E1C1-472B-9A0B-801B4A2DE81B}"/>
          </ac:picMkLst>
        </pc:picChg>
      </pc:sldChg>
      <pc:sldChg chg="delSp modSp mod modAnim">
        <pc:chgData name="Carlos" userId="c4388862-3c62-4182-95fa-9b61ff44c8f3" providerId="ADAL" clId="{3C75CCC0-6B6E-4C66-B7C9-114F5FFD2DBD}" dt="2022-02-16T22:41:43.826" v="1147"/>
        <pc:sldMkLst>
          <pc:docMk/>
          <pc:sldMk cId="1547211057" sldId="551"/>
        </pc:sldMkLst>
        <pc:spChg chg="mod">
          <ac:chgData name="Carlos" userId="c4388862-3c62-4182-95fa-9b61ff44c8f3" providerId="ADAL" clId="{3C75CCC0-6B6E-4C66-B7C9-114F5FFD2DBD}" dt="2022-02-16T21:49:18.371" v="821" actId="20577"/>
          <ac:spMkLst>
            <pc:docMk/>
            <pc:sldMk cId="1547211057" sldId="551"/>
            <ac:spMk id="5" creationId="{E6A1BADD-B67A-4943-AD81-0458B80F79E9}"/>
          </ac:spMkLst>
        </pc:spChg>
        <pc:picChg chg="del">
          <ac:chgData name="Carlos" userId="c4388862-3c62-4182-95fa-9b61ff44c8f3" providerId="ADAL" clId="{3C75CCC0-6B6E-4C66-B7C9-114F5FFD2DBD}" dt="2022-02-16T21:34:43.121" v="582" actId="478"/>
          <ac:picMkLst>
            <pc:docMk/>
            <pc:sldMk cId="1547211057" sldId="551"/>
            <ac:picMk id="6" creationId="{42406FA7-E1C1-472B-9A0B-801B4A2DE81B}"/>
          </ac:picMkLst>
        </pc:picChg>
      </pc:sldChg>
      <pc:sldChg chg="modSp mod modShow">
        <pc:chgData name="Carlos" userId="c4388862-3c62-4182-95fa-9b61ff44c8f3" providerId="ADAL" clId="{3C75CCC0-6B6E-4C66-B7C9-114F5FFD2DBD}" dt="2022-02-16T21:51:39.563" v="832" actId="20577"/>
        <pc:sldMkLst>
          <pc:docMk/>
          <pc:sldMk cId="2152639094" sldId="552"/>
        </pc:sldMkLst>
        <pc:spChg chg="mod">
          <ac:chgData name="Carlos" userId="c4388862-3c62-4182-95fa-9b61ff44c8f3" providerId="ADAL" clId="{3C75CCC0-6B6E-4C66-B7C9-114F5FFD2DBD}" dt="2022-02-16T21:51:39.563" v="832" actId="20577"/>
          <ac:spMkLst>
            <pc:docMk/>
            <pc:sldMk cId="2152639094" sldId="552"/>
            <ac:spMk id="5" creationId="{E6A1BADD-B67A-4943-AD81-0458B80F79E9}"/>
          </ac:spMkLst>
        </pc:spChg>
      </pc:sldChg>
      <pc:sldChg chg="delSp modSp del mod">
        <pc:chgData name="Carlos" userId="c4388862-3c62-4182-95fa-9b61ff44c8f3" providerId="ADAL" clId="{3C75CCC0-6B6E-4C66-B7C9-114F5FFD2DBD}" dt="2022-02-16T22:06:31.938" v="983" actId="47"/>
        <pc:sldMkLst>
          <pc:docMk/>
          <pc:sldMk cId="1222688713" sldId="553"/>
        </pc:sldMkLst>
        <pc:spChg chg="mod">
          <ac:chgData name="Carlos" userId="c4388862-3c62-4182-95fa-9b61ff44c8f3" providerId="ADAL" clId="{3C75CCC0-6B6E-4C66-B7C9-114F5FFD2DBD}" dt="2022-02-16T22:04:35.071" v="958" actId="21"/>
          <ac:spMkLst>
            <pc:docMk/>
            <pc:sldMk cId="1222688713" sldId="553"/>
            <ac:spMk id="195587" creationId="{00000000-0000-0000-0000-000000000000}"/>
          </ac:spMkLst>
        </pc:spChg>
        <pc:picChg chg="del">
          <ac:chgData name="Carlos" userId="c4388862-3c62-4182-95fa-9b61ff44c8f3" providerId="ADAL" clId="{3C75CCC0-6B6E-4C66-B7C9-114F5FFD2DBD}" dt="2022-02-16T22:05:08.459" v="964" actId="21"/>
          <ac:picMkLst>
            <pc:docMk/>
            <pc:sldMk cId="1222688713" sldId="553"/>
            <ac:picMk id="2" creationId="{EC183BEE-BE48-44AF-A09B-8D85559096BB}"/>
          </ac:picMkLst>
        </pc:picChg>
      </pc:sldChg>
      <pc:sldChg chg="modSp mod">
        <pc:chgData name="Carlos" userId="c4388862-3c62-4182-95fa-9b61ff44c8f3" providerId="ADAL" clId="{3C75CCC0-6B6E-4C66-B7C9-114F5FFD2DBD}" dt="2022-02-16T22:06:58.193" v="986" actId="20577"/>
        <pc:sldMkLst>
          <pc:docMk/>
          <pc:sldMk cId="905176208" sldId="554"/>
        </pc:sldMkLst>
        <pc:spChg chg="mod">
          <ac:chgData name="Carlos" userId="c4388862-3c62-4182-95fa-9b61ff44c8f3" providerId="ADAL" clId="{3C75CCC0-6B6E-4C66-B7C9-114F5FFD2DBD}" dt="2022-02-16T22:06:58.193" v="986" actId="20577"/>
          <ac:spMkLst>
            <pc:docMk/>
            <pc:sldMk cId="905176208" sldId="554"/>
            <ac:spMk id="5" creationId="{E6A1BADD-B67A-4943-AD81-0458B80F79E9}"/>
          </ac:spMkLst>
        </pc:spChg>
      </pc:sldChg>
      <pc:sldChg chg="modSp mod">
        <pc:chgData name="Carlos" userId="c4388862-3c62-4182-95fa-9b61ff44c8f3" providerId="ADAL" clId="{3C75CCC0-6B6E-4C66-B7C9-114F5FFD2DBD}" dt="2022-02-16T22:07:05.473" v="988" actId="20577"/>
        <pc:sldMkLst>
          <pc:docMk/>
          <pc:sldMk cId="2939702490" sldId="555"/>
        </pc:sldMkLst>
        <pc:spChg chg="mod">
          <ac:chgData name="Carlos" userId="c4388862-3c62-4182-95fa-9b61ff44c8f3" providerId="ADAL" clId="{3C75CCC0-6B6E-4C66-B7C9-114F5FFD2DBD}" dt="2022-02-16T22:07:05.473" v="988" actId="20577"/>
          <ac:spMkLst>
            <pc:docMk/>
            <pc:sldMk cId="2939702490" sldId="555"/>
            <ac:spMk id="5" creationId="{E6A1BADD-B67A-4943-AD81-0458B80F79E9}"/>
          </ac:spMkLst>
        </pc:spChg>
      </pc:sldChg>
      <pc:sldChg chg="modSp mod">
        <pc:chgData name="Carlos" userId="c4388862-3c62-4182-95fa-9b61ff44c8f3" providerId="ADAL" clId="{3C75CCC0-6B6E-4C66-B7C9-114F5FFD2DBD}" dt="2022-02-16T22:07:12.127" v="990" actId="20577"/>
        <pc:sldMkLst>
          <pc:docMk/>
          <pc:sldMk cId="1192203563" sldId="556"/>
        </pc:sldMkLst>
        <pc:spChg chg="mod">
          <ac:chgData name="Carlos" userId="c4388862-3c62-4182-95fa-9b61ff44c8f3" providerId="ADAL" clId="{3C75CCC0-6B6E-4C66-B7C9-114F5FFD2DBD}" dt="2022-02-16T22:07:12.127" v="990" actId="20577"/>
          <ac:spMkLst>
            <pc:docMk/>
            <pc:sldMk cId="1192203563" sldId="556"/>
            <ac:spMk id="5" creationId="{E6A1BADD-B67A-4943-AD81-0458B80F79E9}"/>
          </ac:spMkLst>
        </pc:spChg>
      </pc:sldChg>
      <pc:sldChg chg="modSp mod">
        <pc:chgData name="Carlos" userId="c4388862-3c62-4182-95fa-9b61ff44c8f3" providerId="ADAL" clId="{3C75CCC0-6B6E-4C66-B7C9-114F5FFD2DBD}" dt="2022-02-16T22:07:19.409" v="992" actId="20577"/>
        <pc:sldMkLst>
          <pc:docMk/>
          <pc:sldMk cId="1152051361" sldId="557"/>
        </pc:sldMkLst>
        <pc:spChg chg="mod">
          <ac:chgData name="Carlos" userId="c4388862-3c62-4182-95fa-9b61ff44c8f3" providerId="ADAL" clId="{3C75CCC0-6B6E-4C66-B7C9-114F5FFD2DBD}" dt="2022-02-16T22:07:19.409" v="992" actId="20577"/>
          <ac:spMkLst>
            <pc:docMk/>
            <pc:sldMk cId="1152051361" sldId="557"/>
            <ac:spMk id="5" creationId="{E6A1BADD-B67A-4943-AD81-0458B80F79E9}"/>
          </ac:spMkLst>
        </pc:spChg>
      </pc:sldChg>
      <pc:sldChg chg="modSp mod">
        <pc:chgData name="Carlos" userId="c4388862-3c62-4182-95fa-9b61ff44c8f3" providerId="ADAL" clId="{3C75CCC0-6B6E-4C66-B7C9-114F5FFD2DBD}" dt="2022-02-16T22:07:25.878" v="994" actId="20577"/>
        <pc:sldMkLst>
          <pc:docMk/>
          <pc:sldMk cId="3190043211" sldId="558"/>
        </pc:sldMkLst>
        <pc:spChg chg="mod">
          <ac:chgData name="Carlos" userId="c4388862-3c62-4182-95fa-9b61ff44c8f3" providerId="ADAL" clId="{3C75CCC0-6B6E-4C66-B7C9-114F5FFD2DBD}" dt="2022-02-16T22:07:25.878" v="994" actId="20577"/>
          <ac:spMkLst>
            <pc:docMk/>
            <pc:sldMk cId="3190043211" sldId="558"/>
            <ac:spMk id="5" creationId="{E6A1BADD-B67A-4943-AD81-0458B80F79E9}"/>
          </ac:spMkLst>
        </pc:spChg>
      </pc:sldChg>
      <pc:sldChg chg="modSp mod">
        <pc:chgData name="Carlos" userId="c4388862-3c62-4182-95fa-9b61ff44c8f3" providerId="ADAL" clId="{3C75CCC0-6B6E-4C66-B7C9-114F5FFD2DBD}" dt="2022-02-16T22:07:33.715" v="996" actId="20577"/>
        <pc:sldMkLst>
          <pc:docMk/>
          <pc:sldMk cId="25259838" sldId="559"/>
        </pc:sldMkLst>
        <pc:spChg chg="mod">
          <ac:chgData name="Carlos" userId="c4388862-3c62-4182-95fa-9b61ff44c8f3" providerId="ADAL" clId="{3C75CCC0-6B6E-4C66-B7C9-114F5FFD2DBD}" dt="2022-02-16T22:07:33.715" v="996" actId="20577"/>
          <ac:spMkLst>
            <pc:docMk/>
            <pc:sldMk cId="25259838" sldId="559"/>
            <ac:spMk id="5" creationId="{E6A1BADD-B67A-4943-AD81-0458B80F79E9}"/>
          </ac:spMkLst>
        </pc:spChg>
      </pc:sldChg>
      <pc:sldChg chg="modSp mod">
        <pc:chgData name="Carlos" userId="c4388862-3c62-4182-95fa-9b61ff44c8f3" providerId="ADAL" clId="{3C75CCC0-6B6E-4C66-B7C9-114F5FFD2DBD}" dt="2022-02-16T22:07:40.702" v="998" actId="20577"/>
        <pc:sldMkLst>
          <pc:docMk/>
          <pc:sldMk cId="3659113370" sldId="560"/>
        </pc:sldMkLst>
        <pc:spChg chg="mod">
          <ac:chgData name="Carlos" userId="c4388862-3c62-4182-95fa-9b61ff44c8f3" providerId="ADAL" clId="{3C75CCC0-6B6E-4C66-B7C9-114F5FFD2DBD}" dt="2022-02-16T22:07:40.702" v="998" actId="20577"/>
          <ac:spMkLst>
            <pc:docMk/>
            <pc:sldMk cId="3659113370" sldId="560"/>
            <ac:spMk id="5" creationId="{E6A1BADD-B67A-4943-AD81-0458B80F79E9}"/>
          </ac:spMkLst>
        </pc:spChg>
      </pc:sldChg>
      <pc:sldChg chg="addSp modSp add mod modAnim">
        <pc:chgData name="Carlos" userId="c4388862-3c62-4182-95fa-9b61ff44c8f3" providerId="ADAL" clId="{3C75CCC0-6B6E-4C66-B7C9-114F5FFD2DBD}" dt="2022-02-16T22:34:14.933" v="1115"/>
        <pc:sldMkLst>
          <pc:docMk/>
          <pc:sldMk cId="1026996581" sldId="561"/>
        </pc:sldMkLst>
        <pc:spChg chg="mod">
          <ac:chgData name="Carlos" userId="c4388862-3c62-4182-95fa-9b61ff44c8f3" providerId="ADAL" clId="{3C75CCC0-6B6E-4C66-B7C9-114F5FFD2DBD}" dt="2022-02-16T21:14:47.311" v="189"/>
          <ac:spMkLst>
            <pc:docMk/>
            <pc:sldMk cId="1026996581" sldId="561"/>
            <ac:spMk id="2" creationId="{3AF65EA9-A5D3-4A24-AE71-2FD6488322E2}"/>
          </ac:spMkLst>
        </pc:spChg>
        <pc:spChg chg="mod">
          <ac:chgData name="Carlos" userId="c4388862-3c62-4182-95fa-9b61ff44c8f3" providerId="ADAL" clId="{3C75CCC0-6B6E-4C66-B7C9-114F5FFD2DBD}" dt="2022-02-16T21:14:08.757" v="184"/>
          <ac:spMkLst>
            <pc:docMk/>
            <pc:sldMk cId="1026996581" sldId="561"/>
            <ac:spMk id="3" creationId="{C73B3B23-C4D5-4DB4-8A5E-8FE5DD2EDE37}"/>
          </ac:spMkLst>
        </pc:spChg>
        <pc:picChg chg="add mod">
          <ac:chgData name="Carlos" userId="c4388862-3c62-4182-95fa-9b61ff44c8f3" providerId="ADAL" clId="{3C75CCC0-6B6E-4C66-B7C9-114F5FFD2DBD}" dt="2022-02-16T21:14:22.293" v="187" actId="1076"/>
          <ac:picMkLst>
            <pc:docMk/>
            <pc:sldMk cId="1026996581" sldId="561"/>
            <ac:picMk id="6" creationId="{20447574-EB73-49D7-B8DB-9653102A12C0}"/>
          </ac:picMkLst>
        </pc:picChg>
      </pc:sldChg>
      <pc:sldChg chg="addSp modSp add mod">
        <pc:chgData name="Carlos" userId="c4388862-3c62-4182-95fa-9b61ff44c8f3" providerId="ADAL" clId="{3C75CCC0-6B6E-4C66-B7C9-114F5FFD2DBD}" dt="2022-02-16T21:13:33.617" v="179" actId="1076"/>
        <pc:sldMkLst>
          <pc:docMk/>
          <pc:sldMk cId="2704839789" sldId="562"/>
        </pc:sldMkLst>
        <pc:spChg chg="mod">
          <ac:chgData name="Carlos" userId="c4388862-3c62-4182-95fa-9b61ff44c8f3" providerId="ADAL" clId="{3C75CCC0-6B6E-4C66-B7C9-114F5FFD2DBD}" dt="2022-02-16T21:13:08.934" v="176"/>
          <ac:spMkLst>
            <pc:docMk/>
            <pc:sldMk cId="2704839789" sldId="562"/>
            <ac:spMk id="3" creationId="{C73B3B23-C4D5-4DB4-8A5E-8FE5DD2EDE37}"/>
          </ac:spMkLst>
        </pc:spChg>
        <pc:picChg chg="add mod">
          <ac:chgData name="Carlos" userId="c4388862-3c62-4182-95fa-9b61ff44c8f3" providerId="ADAL" clId="{3C75CCC0-6B6E-4C66-B7C9-114F5FFD2DBD}" dt="2022-02-16T21:13:33.617" v="179" actId="1076"/>
          <ac:picMkLst>
            <pc:docMk/>
            <pc:sldMk cId="2704839789" sldId="562"/>
            <ac:picMk id="6" creationId="{AA24CBCC-2C5A-467C-8CAD-679AFCCFD75F}"/>
          </ac:picMkLst>
        </pc:picChg>
      </pc:sldChg>
      <pc:sldChg chg="addSp delSp modSp add mod modAnim">
        <pc:chgData name="Carlos" userId="c4388862-3c62-4182-95fa-9b61ff44c8f3" providerId="ADAL" clId="{3C75CCC0-6B6E-4C66-B7C9-114F5FFD2DBD}" dt="2022-02-16T22:35:50.460" v="1119"/>
        <pc:sldMkLst>
          <pc:docMk/>
          <pc:sldMk cId="2779187864" sldId="563"/>
        </pc:sldMkLst>
        <pc:spChg chg="mod">
          <ac:chgData name="Carlos" userId="c4388862-3c62-4182-95fa-9b61ff44c8f3" providerId="ADAL" clId="{3C75CCC0-6B6E-4C66-B7C9-114F5FFD2DBD}" dt="2022-02-16T21:15:41.555" v="209" actId="20577"/>
          <ac:spMkLst>
            <pc:docMk/>
            <pc:sldMk cId="2779187864" sldId="563"/>
            <ac:spMk id="2" creationId="{3AF65EA9-A5D3-4A24-AE71-2FD6488322E2}"/>
          </ac:spMkLst>
        </pc:spChg>
        <pc:spChg chg="mod">
          <ac:chgData name="Carlos" userId="c4388862-3c62-4182-95fa-9b61ff44c8f3" providerId="ADAL" clId="{3C75CCC0-6B6E-4C66-B7C9-114F5FFD2DBD}" dt="2022-02-16T21:17:23.325" v="240"/>
          <ac:spMkLst>
            <pc:docMk/>
            <pc:sldMk cId="2779187864" sldId="563"/>
            <ac:spMk id="3" creationId="{C73B3B23-C4D5-4DB4-8A5E-8FE5DD2EDE37}"/>
          </ac:spMkLst>
        </pc:spChg>
        <pc:picChg chg="del">
          <ac:chgData name="Carlos" userId="c4388862-3c62-4182-95fa-9b61ff44c8f3" providerId="ADAL" clId="{3C75CCC0-6B6E-4C66-B7C9-114F5FFD2DBD}" dt="2022-02-16T21:15:46.863" v="211" actId="478"/>
          <ac:picMkLst>
            <pc:docMk/>
            <pc:sldMk cId="2779187864" sldId="563"/>
            <ac:picMk id="6" creationId="{20447574-EB73-49D7-B8DB-9653102A12C0}"/>
          </ac:picMkLst>
        </pc:picChg>
        <pc:picChg chg="add mod">
          <ac:chgData name="Carlos" userId="c4388862-3c62-4182-95fa-9b61ff44c8f3" providerId="ADAL" clId="{3C75CCC0-6B6E-4C66-B7C9-114F5FFD2DBD}" dt="2022-02-16T21:17:36.776" v="243" actId="1076"/>
          <ac:picMkLst>
            <pc:docMk/>
            <pc:sldMk cId="2779187864" sldId="563"/>
            <ac:picMk id="7" creationId="{A72104A4-6201-4930-9940-16A1823E6ADD}"/>
          </ac:picMkLst>
        </pc:picChg>
      </pc:sldChg>
      <pc:sldChg chg="addSp modSp add del mod">
        <pc:chgData name="Carlos" userId="c4388862-3c62-4182-95fa-9b61ff44c8f3" providerId="ADAL" clId="{3C75CCC0-6B6E-4C66-B7C9-114F5FFD2DBD}" dt="2022-02-16T21:19:00.517" v="254" actId="167"/>
        <pc:sldMkLst>
          <pc:docMk/>
          <pc:sldMk cId="2049962875" sldId="564"/>
        </pc:sldMkLst>
        <pc:spChg chg="mod">
          <ac:chgData name="Carlos" userId="c4388862-3c62-4182-95fa-9b61ff44c8f3" providerId="ADAL" clId="{3C75CCC0-6B6E-4C66-B7C9-114F5FFD2DBD}" dt="2022-02-16T21:18:25.309" v="250"/>
          <ac:spMkLst>
            <pc:docMk/>
            <pc:sldMk cId="2049962875" sldId="564"/>
            <ac:spMk id="3" creationId="{C73B3B23-C4D5-4DB4-8A5E-8FE5DD2EDE37}"/>
          </ac:spMkLst>
        </pc:spChg>
        <pc:picChg chg="add mod ord">
          <ac:chgData name="Carlos" userId="c4388862-3c62-4182-95fa-9b61ff44c8f3" providerId="ADAL" clId="{3C75CCC0-6B6E-4C66-B7C9-114F5FFD2DBD}" dt="2022-02-16T21:19:00.517" v="254" actId="167"/>
          <ac:picMkLst>
            <pc:docMk/>
            <pc:sldMk cId="2049962875" sldId="564"/>
            <ac:picMk id="6" creationId="{95484C4F-B32C-4519-B1DD-86F6A24FD717}"/>
          </ac:picMkLst>
        </pc:picChg>
      </pc:sldChg>
      <pc:sldChg chg="addSp modSp add mod ord modAnim">
        <pc:chgData name="Carlos" userId="c4388862-3c62-4182-95fa-9b61ff44c8f3" providerId="ADAL" clId="{3C75CCC0-6B6E-4C66-B7C9-114F5FFD2DBD}" dt="2022-02-16T22:37:31.657" v="1127"/>
        <pc:sldMkLst>
          <pc:docMk/>
          <pc:sldMk cId="3850581158" sldId="565"/>
        </pc:sldMkLst>
        <pc:spChg chg="mod">
          <ac:chgData name="Carlos" userId="c4388862-3c62-4182-95fa-9b61ff44c8f3" providerId="ADAL" clId="{3C75CCC0-6B6E-4C66-B7C9-114F5FFD2DBD}" dt="2022-02-16T21:16:14.705" v="227" actId="20577"/>
          <ac:spMkLst>
            <pc:docMk/>
            <pc:sldMk cId="3850581158" sldId="565"/>
            <ac:spMk id="2" creationId="{3AF65EA9-A5D3-4A24-AE71-2FD6488322E2}"/>
          </ac:spMkLst>
        </pc:spChg>
        <pc:spChg chg="mod">
          <ac:chgData name="Carlos" userId="c4388862-3c62-4182-95fa-9b61ff44c8f3" providerId="ADAL" clId="{3C75CCC0-6B6E-4C66-B7C9-114F5FFD2DBD}" dt="2022-02-16T22:37:10.970" v="1123" actId="20577"/>
          <ac:spMkLst>
            <pc:docMk/>
            <pc:sldMk cId="3850581158" sldId="565"/>
            <ac:spMk id="3" creationId="{C73B3B23-C4D5-4DB4-8A5E-8FE5DD2EDE37}"/>
          </ac:spMkLst>
        </pc:spChg>
        <pc:picChg chg="add mod">
          <ac:chgData name="Carlos" userId="c4388862-3c62-4182-95fa-9b61ff44c8f3" providerId="ADAL" clId="{3C75CCC0-6B6E-4C66-B7C9-114F5FFD2DBD}" dt="2022-02-16T21:16:55.864" v="234" actId="1076"/>
          <ac:picMkLst>
            <pc:docMk/>
            <pc:sldMk cId="3850581158" sldId="565"/>
            <ac:picMk id="6" creationId="{89331858-EC54-423E-B80A-6FD1FB1A2CD1}"/>
          </ac:picMkLst>
        </pc:picChg>
      </pc:sldChg>
      <pc:sldChg chg="addSp modSp add mod modAnim">
        <pc:chgData name="Carlos" userId="c4388862-3c62-4182-95fa-9b61ff44c8f3" providerId="ADAL" clId="{3C75CCC0-6B6E-4C66-B7C9-114F5FFD2DBD}" dt="2022-02-16T22:37:55.818" v="1129"/>
        <pc:sldMkLst>
          <pc:docMk/>
          <pc:sldMk cId="4059171811" sldId="566"/>
        </pc:sldMkLst>
        <pc:spChg chg="mod">
          <ac:chgData name="Carlos" userId="c4388862-3c62-4182-95fa-9b61ff44c8f3" providerId="ADAL" clId="{3C75CCC0-6B6E-4C66-B7C9-114F5FFD2DBD}" dt="2022-02-16T21:22:21.293" v="352"/>
          <ac:spMkLst>
            <pc:docMk/>
            <pc:sldMk cId="4059171811" sldId="566"/>
            <ac:spMk id="3" creationId="{C73B3B23-C4D5-4DB4-8A5E-8FE5DD2EDE37}"/>
          </ac:spMkLst>
        </pc:spChg>
        <pc:picChg chg="add mod">
          <ac:chgData name="Carlos" userId="c4388862-3c62-4182-95fa-9b61ff44c8f3" providerId="ADAL" clId="{3C75CCC0-6B6E-4C66-B7C9-114F5FFD2DBD}" dt="2022-02-16T21:22:36.232" v="355" actId="1076"/>
          <ac:picMkLst>
            <pc:docMk/>
            <pc:sldMk cId="4059171811" sldId="566"/>
            <ac:picMk id="6" creationId="{B7F79E28-7B93-4761-ACB3-A4ECD48DA347}"/>
          </ac:picMkLst>
        </pc:picChg>
        <pc:picChg chg="add mod">
          <ac:chgData name="Carlos" userId="c4388862-3c62-4182-95fa-9b61ff44c8f3" providerId="ADAL" clId="{3C75CCC0-6B6E-4C66-B7C9-114F5FFD2DBD}" dt="2022-02-16T21:22:49.035" v="358" actId="1076"/>
          <ac:picMkLst>
            <pc:docMk/>
            <pc:sldMk cId="4059171811" sldId="566"/>
            <ac:picMk id="7" creationId="{2B7996D7-98C5-4169-9670-4C2CA37B57DF}"/>
          </ac:picMkLst>
        </pc:picChg>
      </pc:sldChg>
      <pc:sldChg chg="addSp modSp add mod ord modAnim">
        <pc:chgData name="Carlos" userId="c4388862-3c62-4182-95fa-9b61ff44c8f3" providerId="ADAL" clId="{3C75CCC0-6B6E-4C66-B7C9-114F5FFD2DBD}" dt="2022-02-16T22:38:43.688" v="1133"/>
        <pc:sldMkLst>
          <pc:docMk/>
          <pc:sldMk cId="3666683124" sldId="567"/>
        </pc:sldMkLst>
        <pc:spChg chg="mod">
          <ac:chgData name="Carlos" userId="c4388862-3c62-4182-95fa-9b61ff44c8f3" providerId="ADAL" clId="{3C75CCC0-6B6E-4C66-B7C9-114F5FFD2DBD}" dt="2022-02-16T21:23:17.303" v="361"/>
          <ac:spMkLst>
            <pc:docMk/>
            <pc:sldMk cId="3666683124" sldId="567"/>
            <ac:spMk id="3" creationId="{C73B3B23-C4D5-4DB4-8A5E-8FE5DD2EDE37}"/>
          </ac:spMkLst>
        </pc:spChg>
        <pc:picChg chg="add mod">
          <ac:chgData name="Carlos" userId="c4388862-3c62-4182-95fa-9b61ff44c8f3" providerId="ADAL" clId="{3C75CCC0-6B6E-4C66-B7C9-114F5FFD2DBD}" dt="2022-02-16T21:23:53.536" v="368" actId="1076"/>
          <ac:picMkLst>
            <pc:docMk/>
            <pc:sldMk cId="3666683124" sldId="567"/>
            <ac:picMk id="6" creationId="{7924A2E4-E298-4C8C-8905-D188EF91B69F}"/>
          </ac:picMkLst>
        </pc:picChg>
        <pc:picChg chg="add mod">
          <ac:chgData name="Carlos" userId="c4388862-3c62-4182-95fa-9b61ff44c8f3" providerId="ADAL" clId="{3C75CCC0-6B6E-4C66-B7C9-114F5FFD2DBD}" dt="2022-02-16T21:23:51.462" v="367" actId="1076"/>
          <ac:picMkLst>
            <pc:docMk/>
            <pc:sldMk cId="3666683124" sldId="567"/>
            <ac:picMk id="7" creationId="{10A5BDBE-F121-43FD-B358-AA775B43778B}"/>
          </ac:picMkLst>
        </pc:picChg>
      </pc:sldChg>
      <pc:sldChg chg="addSp modSp add mod ord modAnim">
        <pc:chgData name="Carlos" userId="c4388862-3c62-4182-95fa-9b61ff44c8f3" providerId="ADAL" clId="{3C75CCC0-6B6E-4C66-B7C9-114F5FFD2DBD}" dt="2022-02-16T22:39:12.014" v="1137"/>
        <pc:sldMkLst>
          <pc:docMk/>
          <pc:sldMk cId="3573021724" sldId="568"/>
        </pc:sldMkLst>
        <pc:spChg chg="mod">
          <ac:chgData name="Carlos" userId="c4388862-3c62-4182-95fa-9b61ff44c8f3" providerId="ADAL" clId="{3C75CCC0-6B6E-4C66-B7C9-114F5FFD2DBD}" dt="2022-02-16T21:21:18.861" v="283" actId="20577"/>
          <ac:spMkLst>
            <pc:docMk/>
            <pc:sldMk cId="3573021724" sldId="568"/>
            <ac:spMk id="3" creationId="{C73B3B23-C4D5-4DB4-8A5E-8FE5DD2EDE37}"/>
          </ac:spMkLst>
        </pc:spChg>
        <pc:picChg chg="add mod">
          <ac:chgData name="Carlos" userId="c4388862-3c62-4182-95fa-9b61ff44c8f3" providerId="ADAL" clId="{3C75CCC0-6B6E-4C66-B7C9-114F5FFD2DBD}" dt="2022-02-16T21:21:47.120" v="347" actId="1035"/>
          <ac:picMkLst>
            <pc:docMk/>
            <pc:sldMk cId="3573021724" sldId="568"/>
            <ac:picMk id="6" creationId="{A2A4C7FF-4804-475E-8132-B1BB662F67F3}"/>
          </ac:picMkLst>
        </pc:picChg>
        <pc:picChg chg="add mod">
          <ac:chgData name="Carlos" userId="c4388862-3c62-4182-95fa-9b61ff44c8f3" providerId="ADAL" clId="{3C75CCC0-6B6E-4C66-B7C9-114F5FFD2DBD}" dt="2022-02-16T22:39:07.117" v="1135" actId="1076"/>
          <ac:picMkLst>
            <pc:docMk/>
            <pc:sldMk cId="3573021724" sldId="568"/>
            <ac:picMk id="7" creationId="{E09593BC-C158-46B5-98A1-7001191400D5}"/>
          </ac:picMkLst>
        </pc:picChg>
      </pc:sldChg>
      <pc:sldChg chg="add del ord">
        <pc:chgData name="Carlos" userId="c4388862-3c62-4182-95fa-9b61ff44c8f3" providerId="ADAL" clId="{3C75CCC0-6B6E-4C66-B7C9-114F5FFD2DBD}" dt="2022-02-16T21:30:37.088" v="497" actId="47"/>
        <pc:sldMkLst>
          <pc:docMk/>
          <pc:sldMk cId="1608197116" sldId="569"/>
        </pc:sldMkLst>
      </pc:sldChg>
      <pc:sldChg chg="add del ord">
        <pc:chgData name="Carlos" userId="c4388862-3c62-4182-95fa-9b61ff44c8f3" providerId="ADAL" clId="{3C75CCC0-6B6E-4C66-B7C9-114F5FFD2DBD}" dt="2022-02-16T21:30:37.088" v="497" actId="47"/>
        <pc:sldMkLst>
          <pc:docMk/>
          <pc:sldMk cId="3779337318" sldId="570"/>
        </pc:sldMkLst>
      </pc:sldChg>
      <pc:sldChg chg="addSp delSp modSp add mod ord modAnim">
        <pc:chgData name="Carlos" userId="c4388862-3c62-4182-95fa-9b61ff44c8f3" providerId="ADAL" clId="{3C75CCC0-6B6E-4C66-B7C9-114F5FFD2DBD}" dt="2022-02-16T22:40:10.053" v="1143"/>
        <pc:sldMkLst>
          <pc:docMk/>
          <pc:sldMk cId="1909821802" sldId="571"/>
        </pc:sldMkLst>
        <pc:spChg chg="mod">
          <ac:chgData name="Carlos" userId="c4388862-3c62-4182-95fa-9b61ff44c8f3" providerId="ADAL" clId="{3C75CCC0-6B6E-4C66-B7C9-114F5FFD2DBD}" dt="2022-02-16T21:30:28.735" v="496"/>
          <ac:spMkLst>
            <pc:docMk/>
            <pc:sldMk cId="1909821802" sldId="571"/>
            <ac:spMk id="3" creationId="{C73B3B23-C4D5-4DB4-8A5E-8FE5DD2EDE37}"/>
          </ac:spMkLst>
        </pc:spChg>
        <pc:picChg chg="add del mod">
          <ac:chgData name="Carlos" userId="c4388862-3c62-4182-95fa-9b61ff44c8f3" providerId="ADAL" clId="{3C75CCC0-6B6E-4C66-B7C9-114F5FFD2DBD}" dt="2022-02-16T21:29:13.541" v="476" actId="21"/>
          <ac:picMkLst>
            <pc:docMk/>
            <pc:sldMk cId="1909821802" sldId="571"/>
            <ac:picMk id="6" creationId="{DEDFB1B3-6CEF-4FD3-A0EC-5DACD07F461A}"/>
          </ac:picMkLst>
        </pc:picChg>
      </pc:sldChg>
      <pc:sldChg chg="addSp modSp add mod ord modAnim">
        <pc:chgData name="Carlos" userId="c4388862-3c62-4182-95fa-9b61ff44c8f3" providerId="ADAL" clId="{3C75CCC0-6B6E-4C66-B7C9-114F5FFD2DBD}" dt="2022-02-16T22:39:53.829" v="1141"/>
        <pc:sldMkLst>
          <pc:docMk/>
          <pc:sldMk cId="1239605552" sldId="572"/>
        </pc:sldMkLst>
        <pc:spChg chg="mod">
          <ac:chgData name="Carlos" userId="c4388862-3c62-4182-95fa-9b61ff44c8f3" providerId="ADAL" clId="{3C75CCC0-6B6E-4C66-B7C9-114F5FFD2DBD}" dt="2022-02-16T21:29:36.749" v="483" actId="6549"/>
          <ac:spMkLst>
            <pc:docMk/>
            <pc:sldMk cId="1239605552" sldId="572"/>
            <ac:spMk id="3" creationId="{C73B3B23-C4D5-4DB4-8A5E-8FE5DD2EDE37}"/>
          </ac:spMkLst>
        </pc:spChg>
        <pc:picChg chg="add mod">
          <ac:chgData name="Carlos" userId="c4388862-3c62-4182-95fa-9b61ff44c8f3" providerId="ADAL" clId="{3C75CCC0-6B6E-4C66-B7C9-114F5FFD2DBD}" dt="2022-02-16T21:29:34.343" v="482" actId="1076"/>
          <ac:picMkLst>
            <pc:docMk/>
            <pc:sldMk cId="1239605552" sldId="572"/>
            <ac:picMk id="6" creationId="{A2FAC685-A4F0-4B6B-BAA0-4630C915E47D}"/>
          </ac:picMkLst>
        </pc:picChg>
        <pc:picChg chg="add mod ord">
          <ac:chgData name="Carlos" userId="c4388862-3c62-4182-95fa-9b61ff44c8f3" providerId="ADAL" clId="{3C75CCC0-6B6E-4C66-B7C9-114F5FFD2DBD}" dt="2022-02-16T21:29:52.942" v="492" actId="167"/>
          <ac:picMkLst>
            <pc:docMk/>
            <pc:sldMk cId="1239605552" sldId="572"/>
            <ac:picMk id="7" creationId="{8CF31B69-03F9-4CD7-B3F8-2FB9FDC6DD41}"/>
          </ac:picMkLst>
        </pc:picChg>
        <pc:picChg chg="add mod">
          <ac:chgData name="Carlos" userId="c4388862-3c62-4182-95fa-9b61ff44c8f3" providerId="ADAL" clId="{3C75CCC0-6B6E-4C66-B7C9-114F5FFD2DBD}" dt="2022-02-16T21:29:21.843" v="478" actId="1076"/>
          <ac:picMkLst>
            <pc:docMk/>
            <pc:sldMk cId="1239605552" sldId="572"/>
            <ac:picMk id="8" creationId="{D2AFBD18-9A3A-4C66-BAFC-0466E810661B}"/>
          </ac:picMkLst>
        </pc:picChg>
      </pc:sldChg>
      <pc:sldChg chg="addSp modSp add mod ord">
        <pc:chgData name="Carlos" userId="c4388862-3c62-4182-95fa-9b61ff44c8f3" providerId="ADAL" clId="{3C75CCC0-6B6E-4C66-B7C9-114F5FFD2DBD}" dt="2022-02-16T21:25:12.591" v="382" actId="1076"/>
        <pc:sldMkLst>
          <pc:docMk/>
          <pc:sldMk cId="2725804851" sldId="573"/>
        </pc:sldMkLst>
        <pc:spChg chg="mod">
          <ac:chgData name="Carlos" userId="c4388862-3c62-4182-95fa-9b61ff44c8f3" providerId="ADAL" clId="{3C75CCC0-6B6E-4C66-B7C9-114F5FFD2DBD}" dt="2022-02-16T21:24:27.457" v="371"/>
          <ac:spMkLst>
            <pc:docMk/>
            <pc:sldMk cId="2725804851" sldId="573"/>
            <ac:spMk id="3" creationId="{C73B3B23-C4D5-4DB4-8A5E-8FE5DD2EDE37}"/>
          </ac:spMkLst>
        </pc:spChg>
        <pc:picChg chg="add mod">
          <ac:chgData name="Carlos" userId="c4388862-3c62-4182-95fa-9b61ff44c8f3" providerId="ADAL" clId="{3C75CCC0-6B6E-4C66-B7C9-114F5FFD2DBD}" dt="2022-02-16T21:25:12.591" v="382" actId="1076"/>
          <ac:picMkLst>
            <pc:docMk/>
            <pc:sldMk cId="2725804851" sldId="573"/>
            <ac:picMk id="6" creationId="{B9F86685-CBC0-4490-8F01-B16DB09A6A87}"/>
          </ac:picMkLst>
        </pc:picChg>
        <pc:picChg chg="add mod">
          <ac:chgData name="Carlos" userId="c4388862-3c62-4182-95fa-9b61ff44c8f3" providerId="ADAL" clId="{3C75CCC0-6B6E-4C66-B7C9-114F5FFD2DBD}" dt="2022-02-16T21:24:45.302" v="376" actId="1076"/>
          <ac:picMkLst>
            <pc:docMk/>
            <pc:sldMk cId="2725804851" sldId="573"/>
            <ac:picMk id="7" creationId="{6C9F5D42-F309-470D-9F43-D205C348550C}"/>
          </ac:picMkLst>
        </pc:picChg>
        <pc:picChg chg="add mod ord">
          <ac:chgData name="Carlos" userId="c4388862-3c62-4182-95fa-9b61ff44c8f3" providerId="ADAL" clId="{3C75CCC0-6B6E-4C66-B7C9-114F5FFD2DBD}" dt="2022-02-16T21:25:07.176" v="381" actId="171"/>
          <ac:picMkLst>
            <pc:docMk/>
            <pc:sldMk cId="2725804851" sldId="573"/>
            <ac:picMk id="8" creationId="{E7A71F98-4E91-4083-BEAC-BCE1CA571DC1}"/>
          </ac:picMkLst>
        </pc:picChg>
      </pc:sldChg>
      <pc:sldChg chg="modSp mod">
        <pc:chgData name="Carlos" userId="c4388862-3c62-4182-95fa-9b61ff44c8f3" providerId="ADAL" clId="{3C75CCC0-6B6E-4C66-B7C9-114F5FFD2DBD}" dt="2022-02-16T21:31:36.626" v="511" actId="20577"/>
        <pc:sldMkLst>
          <pc:docMk/>
          <pc:sldMk cId="2711839802" sldId="574"/>
        </pc:sldMkLst>
        <pc:spChg chg="mod">
          <ac:chgData name="Carlos" userId="c4388862-3c62-4182-95fa-9b61ff44c8f3" providerId="ADAL" clId="{3C75CCC0-6B6E-4C66-B7C9-114F5FFD2DBD}" dt="2022-02-16T21:31:31.312" v="509" actId="20577"/>
          <ac:spMkLst>
            <pc:docMk/>
            <pc:sldMk cId="2711839802" sldId="574"/>
            <ac:spMk id="2" creationId="{C84F2487-5ABF-4754-9574-4B4E77816D36}"/>
          </ac:spMkLst>
        </pc:spChg>
        <pc:spChg chg="mod">
          <ac:chgData name="Carlos" userId="c4388862-3c62-4182-95fa-9b61ff44c8f3" providerId="ADAL" clId="{3C75CCC0-6B6E-4C66-B7C9-114F5FFD2DBD}" dt="2022-02-16T21:31:36.626" v="511" actId="20577"/>
          <ac:spMkLst>
            <pc:docMk/>
            <pc:sldMk cId="2711839802" sldId="574"/>
            <ac:spMk id="3" creationId="{1822E290-0E1E-4560-B500-54A800F46409}"/>
          </ac:spMkLst>
        </pc:spChg>
      </pc:sldChg>
      <pc:sldChg chg="modSp mod">
        <pc:chgData name="Carlos" userId="c4388862-3c62-4182-95fa-9b61ff44c8f3" providerId="ADAL" clId="{3C75CCC0-6B6E-4C66-B7C9-114F5FFD2DBD}" dt="2022-02-16T21:32:31.970" v="574"/>
        <pc:sldMkLst>
          <pc:docMk/>
          <pc:sldMk cId="1430962051" sldId="575"/>
        </pc:sldMkLst>
        <pc:spChg chg="mod">
          <ac:chgData name="Carlos" userId="c4388862-3c62-4182-95fa-9b61ff44c8f3" providerId="ADAL" clId="{3C75CCC0-6B6E-4C66-B7C9-114F5FFD2DBD}" dt="2022-02-16T21:31:54.804" v="527" actId="20577"/>
          <ac:spMkLst>
            <pc:docMk/>
            <pc:sldMk cId="1430962051" sldId="575"/>
            <ac:spMk id="2" creationId="{A2AA60A8-B44C-4367-8F5E-8F355FE0F23B}"/>
          </ac:spMkLst>
        </pc:spChg>
        <pc:spChg chg="mod">
          <ac:chgData name="Carlos" userId="c4388862-3c62-4182-95fa-9b61ff44c8f3" providerId="ADAL" clId="{3C75CCC0-6B6E-4C66-B7C9-114F5FFD2DBD}" dt="2022-02-16T21:32:31.970" v="574"/>
          <ac:spMkLst>
            <pc:docMk/>
            <pc:sldMk cId="1430962051" sldId="575"/>
            <ac:spMk id="3" creationId="{111843E5-0474-45B3-AD6E-7168CDDA389C}"/>
          </ac:spMkLst>
        </pc:spChg>
        <pc:spChg chg="mod">
          <ac:chgData name="Carlos" userId="c4388862-3c62-4182-95fa-9b61ff44c8f3" providerId="ADAL" clId="{3C75CCC0-6B6E-4C66-B7C9-114F5FFD2DBD}" dt="2022-02-16T21:32:15.413" v="572" actId="20577"/>
          <ac:spMkLst>
            <pc:docMk/>
            <pc:sldMk cId="1430962051" sldId="575"/>
            <ac:spMk id="5" creationId="{09825665-4AC2-4598-9789-B5A3F7976B00}"/>
          </ac:spMkLst>
        </pc:spChg>
      </pc:sldChg>
      <pc:sldChg chg="modSp add mod modShow">
        <pc:chgData name="Carlos" userId="c4388862-3c62-4182-95fa-9b61ff44c8f3" providerId="ADAL" clId="{3C75CCC0-6B6E-4C66-B7C9-114F5FFD2DBD}" dt="2022-02-16T21:51:56.027" v="834" actId="20577"/>
        <pc:sldMkLst>
          <pc:docMk/>
          <pc:sldMk cId="387336790" sldId="576"/>
        </pc:sldMkLst>
        <pc:spChg chg="mod">
          <ac:chgData name="Carlos" userId="c4388862-3c62-4182-95fa-9b61ff44c8f3" providerId="ADAL" clId="{3C75CCC0-6B6E-4C66-B7C9-114F5FFD2DBD}" dt="2022-02-16T21:47:42.840" v="816" actId="20577"/>
          <ac:spMkLst>
            <pc:docMk/>
            <pc:sldMk cId="387336790" sldId="576"/>
            <ac:spMk id="2" creationId="{3AF65EA9-A5D3-4A24-AE71-2FD6488322E2}"/>
          </ac:spMkLst>
        </pc:spChg>
        <pc:spChg chg="mod">
          <ac:chgData name="Carlos" userId="c4388862-3c62-4182-95fa-9b61ff44c8f3" providerId="ADAL" clId="{3C75CCC0-6B6E-4C66-B7C9-114F5FFD2DBD}" dt="2022-02-16T21:47:37.588" v="811"/>
          <ac:spMkLst>
            <pc:docMk/>
            <pc:sldMk cId="387336790" sldId="576"/>
            <ac:spMk id="3" creationId="{C73B3B23-C4D5-4DB4-8A5E-8FE5DD2EDE37}"/>
          </ac:spMkLst>
        </pc:spChg>
        <pc:spChg chg="mod">
          <ac:chgData name="Carlos" userId="c4388862-3c62-4182-95fa-9b61ff44c8f3" providerId="ADAL" clId="{3C75CCC0-6B6E-4C66-B7C9-114F5FFD2DBD}" dt="2022-02-16T21:51:56.027" v="834" actId="20577"/>
          <ac:spMkLst>
            <pc:docMk/>
            <pc:sldMk cId="387336790" sldId="576"/>
            <ac:spMk id="5" creationId="{E6A1BADD-B67A-4943-AD81-0458B80F79E9}"/>
          </ac:spMkLst>
        </pc:spChg>
      </pc:sldChg>
      <pc:sldChg chg="del">
        <pc:chgData name="Carlos" userId="c4388862-3c62-4182-95fa-9b61ff44c8f3" providerId="ADAL" clId="{3C75CCC0-6B6E-4C66-B7C9-114F5FFD2DBD}" dt="2022-02-16T21:33:12.329" v="577" actId="47"/>
        <pc:sldMkLst>
          <pc:docMk/>
          <pc:sldMk cId="3071720510" sldId="576"/>
        </pc:sldMkLst>
      </pc:sldChg>
      <pc:sldChg chg="addSp delSp modSp add mod delAnim modAnim">
        <pc:chgData name="Carlos" userId="c4388862-3c62-4182-95fa-9b61ff44c8f3" providerId="ADAL" clId="{3C75CCC0-6B6E-4C66-B7C9-114F5FFD2DBD}" dt="2022-02-16T22:43:57.278" v="1150"/>
        <pc:sldMkLst>
          <pc:docMk/>
          <pc:sldMk cId="221287630" sldId="577"/>
        </pc:sldMkLst>
        <pc:spChg chg="mod">
          <ac:chgData name="Carlos" userId="c4388862-3c62-4182-95fa-9b61ff44c8f3" providerId="ADAL" clId="{3C75CCC0-6B6E-4C66-B7C9-114F5FFD2DBD}" dt="2022-02-16T21:49:54.998" v="823" actId="6549"/>
          <ac:spMkLst>
            <pc:docMk/>
            <pc:sldMk cId="221287630" sldId="577"/>
            <ac:spMk id="3" creationId="{C73B3B23-C4D5-4DB4-8A5E-8FE5DD2EDE37}"/>
          </ac:spMkLst>
        </pc:spChg>
        <pc:spChg chg="add mod">
          <ac:chgData name="Carlos" userId="c4388862-3c62-4182-95fa-9b61ff44c8f3" providerId="ADAL" clId="{3C75CCC0-6B6E-4C66-B7C9-114F5FFD2DBD}" dt="2022-02-16T21:50:19.213" v="826"/>
          <ac:spMkLst>
            <pc:docMk/>
            <pc:sldMk cId="221287630" sldId="577"/>
            <ac:spMk id="39" creationId="{432DB1D4-DD3E-46C5-A4D6-A0DB3C63E874}"/>
          </ac:spMkLst>
        </pc:spChg>
        <pc:spChg chg="add mod">
          <ac:chgData name="Carlos" userId="c4388862-3c62-4182-95fa-9b61ff44c8f3" providerId="ADAL" clId="{3C75CCC0-6B6E-4C66-B7C9-114F5FFD2DBD}" dt="2022-02-16T21:50:19.213" v="826"/>
          <ac:spMkLst>
            <pc:docMk/>
            <pc:sldMk cId="221287630" sldId="577"/>
            <ac:spMk id="40" creationId="{E59CFF69-E56A-410F-A28D-0B7753C27391}"/>
          </ac:spMkLst>
        </pc:spChg>
        <pc:spChg chg="add mod">
          <ac:chgData name="Carlos" userId="c4388862-3c62-4182-95fa-9b61ff44c8f3" providerId="ADAL" clId="{3C75CCC0-6B6E-4C66-B7C9-114F5FFD2DBD}" dt="2022-02-16T21:50:19.213" v="826"/>
          <ac:spMkLst>
            <pc:docMk/>
            <pc:sldMk cId="221287630" sldId="577"/>
            <ac:spMk id="41" creationId="{D0FABAA1-B17A-481C-B58A-4896F7399026}"/>
          </ac:spMkLst>
        </pc:spChg>
        <pc:spChg chg="add mod">
          <ac:chgData name="Carlos" userId="c4388862-3c62-4182-95fa-9b61ff44c8f3" providerId="ADAL" clId="{3C75CCC0-6B6E-4C66-B7C9-114F5FFD2DBD}" dt="2022-02-16T21:50:19.213" v="826"/>
          <ac:spMkLst>
            <pc:docMk/>
            <pc:sldMk cId="221287630" sldId="577"/>
            <ac:spMk id="44" creationId="{90789CAA-A5C9-46EB-9DAA-132572C8A506}"/>
          </ac:spMkLst>
        </pc:spChg>
        <pc:spChg chg="mod">
          <ac:chgData name="Carlos" userId="c4388862-3c62-4182-95fa-9b61ff44c8f3" providerId="ADAL" clId="{3C75CCC0-6B6E-4C66-B7C9-114F5FFD2DBD}" dt="2022-02-16T21:50:19.213" v="826"/>
          <ac:spMkLst>
            <pc:docMk/>
            <pc:sldMk cId="221287630" sldId="577"/>
            <ac:spMk id="47" creationId="{8E3B33DD-A659-4C3A-BB4D-D37055508E78}"/>
          </ac:spMkLst>
        </pc:spChg>
        <pc:spChg chg="mod">
          <ac:chgData name="Carlos" userId="c4388862-3c62-4182-95fa-9b61ff44c8f3" providerId="ADAL" clId="{3C75CCC0-6B6E-4C66-B7C9-114F5FFD2DBD}" dt="2022-02-16T21:50:19.213" v="826"/>
          <ac:spMkLst>
            <pc:docMk/>
            <pc:sldMk cId="221287630" sldId="577"/>
            <ac:spMk id="48" creationId="{8243F5EA-9191-482B-B5B6-5564FB36C19A}"/>
          </ac:spMkLst>
        </pc:spChg>
        <pc:spChg chg="mod">
          <ac:chgData name="Carlos" userId="c4388862-3c62-4182-95fa-9b61ff44c8f3" providerId="ADAL" clId="{3C75CCC0-6B6E-4C66-B7C9-114F5FFD2DBD}" dt="2022-02-16T21:50:19.213" v="826"/>
          <ac:spMkLst>
            <pc:docMk/>
            <pc:sldMk cId="221287630" sldId="577"/>
            <ac:spMk id="49" creationId="{65CC4E36-838E-4344-AA59-D068FF2AA5E7}"/>
          </ac:spMkLst>
        </pc:spChg>
        <pc:spChg chg="add mod">
          <ac:chgData name="Carlos" userId="c4388862-3c62-4182-95fa-9b61ff44c8f3" providerId="ADAL" clId="{3C75CCC0-6B6E-4C66-B7C9-114F5FFD2DBD}" dt="2022-02-16T21:50:19.213" v="826"/>
          <ac:spMkLst>
            <pc:docMk/>
            <pc:sldMk cId="221287630" sldId="577"/>
            <ac:spMk id="54" creationId="{CEFB129A-81BB-42F8-96D0-EA9E3E1DD129}"/>
          </ac:spMkLst>
        </pc:spChg>
        <pc:spChg chg="mod">
          <ac:chgData name="Carlos" userId="c4388862-3c62-4182-95fa-9b61ff44c8f3" providerId="ADAL" clId="{3C75CCC0-6B6E-4C66-B7C9-114F5FFD2DBD}" dt="2022-02-16T21:50:19.213" v="826"/>
          <ac:spMkLst>
            <pc:docMk/>
            <pc:sldMk cId="221287630" sldId="577"/>
            <ac:spMk id="57" creationId="{457A089D-2218-4D53-8625-91F52BF3B9E3}"/>
          </ac:spMkLst>
        </pc:spChg>
        <pc:spChg chg="mod">
          <ac:chgData name="Carlos" userId="c4388862-3c62-4182-95fa-9b61ff44c8f3" providerId="ADAL" clId="{3C75CCC0-6B6E-4C66-B7C9-114F5FFD2DBD}" dt="2022-02-16T21:50:19.213" v="826"/>
          <ac:spMkLst>
            <pc:docMk/>
            <pc:sldMk cId="221287630" sldId="577"/>
            <ac:spMk id="58" creationId="{19E7E373-7716-4802-9860-550B5EB4A628}"/>
          </ac:spMkLst>
        </pc:spChg>
        <pc:spChg chg="mod">
          <ac:chgData name="Carlos" userId="c4388862-3c62-4182-95fa-9b61ff44c8f3" providerId="ADAL" clId="{3C75CCC0-6B6E-4C66-B7C9-114F5FFD2DBD}" dt="2022-02-16T21:50:19.213" v="826"/>
          <ac:spMkLst>
            <pc:docMk/>
            <pc:sldMk cId="221287630" sldId="577"/>
            <ac:spMk id="59" creationId="{0377D45B-2C99-48A0-B893-DCD97B886F8A}"/>
          </ac:spMkLst>
        </pc:spChg>
        <pc:spChg chg="mod">
          <ac:chgData name="Carlos" userId="c4388862-3c62-4182-95fa-9b61ff44c8f3" providerId="ADAL" clId="{3C75CCC0-6B6E-4C66-B7C9-114F5FFD2DBD}" dt="2022-02-16T21:50:19.213" v="826"/>
          <ac:spMkLst>
            <pc:docMk/>
            <pc:sldMk cId="221287630" sldId="577"/>
            <ac:spMk id="64" creationId="{E5C4F735-A6BC-4640-8C79-0A8BC60EE56A}"/>
          </ac:spMkLst>
        </pc:spChg>
        <pc:spChg chg="mod">
          <ac:chgData name="Carlos" userId="c4388862-3c62-4182-95fa-9b61ff44c8f3" providerId="ADAL" clId="{3C75CCC0-6B6E-4C66-B7C9-114F5FFD2DBD}" dt="2022-02-16T21:50:19.213" v="826"/>
          <ac:spMkLst>
            <pc:docMk/>
            <pc:sldMk cId="221287630" sldId="577"/>
            <ac:spMk id="65" creationId="{1CF6332F-9C8F-4E06-B207-CD5A100B2CE4}"/>
          </ac:spMkLst>
        </pc:spChg>
        <pc:spChg chg="add mod">
          <ac:chgData name="Carlos" userId="c4388862-3c62-4182-95fa-9b61ff44c8f3" providerId="ADAL" clId="{3C75CCC0-6B6E-4C66-B7C9-114F5FFD2DBD}" dt="2022-02-16T21:50:19.213" v="826"/>
          <ac:spMkLst>
            <pc:docMk/>
            <pc:sldMk cId="221287630" sldId="577"/>
            <ac:spMk id="66" creationId="{13F85A3E-2D95-4586-8F48-70CC59D8996B}"/>
          </ac:spMkLst>
        </pc:spChg>
        <pc:spChg chg="mod">
          <ac:chgData name="Carlos" userId="c4388862-3c62-4182-95fa-9b61ff44c8f3" providerId="ADAL" clId="{3C75CCC0-6B6E-4C66-B7C9-114F5FFD2DBD}" dt="2022-02-16T21:50:19.213" v="826"/>
          <ac:spMkLst>
            <pc:docMk/>
            <pc:sldMk cId="221287630" sldId="577"/>
            <ac:spMk id="68" creationId="{11DC35C8-8A70-4CA0-B8E5-C58A0321ACCB}"/>
          </ac:spMkLst>
        </pc:spChg>
        <pc:spChg chg="mod">
          <ac:chgData name="Carlos" userId="c4388862-3c62-4182-95fa-9b61ff44c8f3" providerId="ADAL" clId="{3C75CCC0-6B6E-4C66-B7C9-114F5FFD2DBD}" dt="2022-02-16T21:50:19.213" v="826"/>
          <ac:spMkLst>
            <pc:docMk/>
            <pc:sldMk cId="221287630" sldId="577"/>
            <ac:spMk id="69" creationId="{FECE75F2-CCC7-4B24-97FA-368943024533}"/>
          </ac:spMkLst>
        </pc:spChg>
        <pc:spChg chg="add mod">
          <ac:chgData name="Carlos" userId="c4388862-3c62-4182-95fa-9b61ff44c8f3" providerId="ADAL" clId="{3C75CCC0-6B6E-4C66-B7C9-114F5FFD2DBD}" dt="2022-02-16T21:50:19.213" v="826"/>
          <ac:spMkLst>
            <pc:docMk/>
            <pc:sldMk cId="221287630" sldId="577"/>
            <ac:spMk id="70" creationId="{611D6DB8-BCA6-4562-843E-CF1E36DE3FC1}"/>
          </ac:spMkLst>
        </pc:spChg>
        <pc:spChg chg="add mod">
          <ac:chgData name="Carlos" userId="c4388862-3c62-4182-95fa-9b61ff44c8f3" providerId="ADAL" clId="{3C75CCC0-6B6E-4C66-B7C9-114F5FFD2DBD}" dt="2022-02-16T21:50:19.213" v="826"/>
          <ac:spMkLst>
            <pc:docMk/>
            <pc:sldMk cId="221287630" sldId="577"/>
            <ac:spMk id="71" creationId="{77AD2D56-2C3C-40B2-B98F-6FD89357360F}"/>
          </ac:spMkLst>
        </pc:spChg>
        <pc:spChg chg="add mod">
          <ac:chgData name="Carlos" userId="c4388862-3c62-4182-95fa-9b61ff44c8f3" providerId="ADAL" clId="{3C75CCC0-6B6E-4C66-B7C9-114F5FFD2DBD}" dt="2022-02-16T21:50:19.213" v="826"/>
          <ac:spMkLst>
            <pc:docMk/>
            <pc:sldMk cId="221287630" sldId="577"/>
            <ac:spMk id="72" creationId="{5CBDB04A-4FE1-40A0-A203-CA0D02641D13}"/>
          </ac:spMkLst>
        </pc:spChg>
        <pc:spChg chg="add mod">
          <ac:chgData name="Carlos" userId="c4388862-3c62-4182-95fa-9b61ff44c8f3" providerId="ADAL" clId="{3C75CCC0-6B6E-4C66-B7C9-114F5FFD2DBD}" dt="2022-02-16T21:50:19.213" v="826"/>
          <ac:spMkLst>
            <pc:docMk/>
            <pc:sldMk cId="221287630" sldId="577"/>
            <ac:spMk id="73" creationId="{597DBB4B-3B97-45C5-BC2E-1E7E4996629F}"/>
          </ac:spMkLst>
        </pc:spChg>
        <pc:spChg chg="add mod">
          <ac:chgData name="Carlos" userId="c4388862-3c62-4182-95fa-9b61ff44c8f3" providerId="ADAL" clId="{3C75CCC0-6B6E-4C66-B7C9-114F5FFD2DBD}" dt="2022-02-16T21:50:19.213" v="826"/>
          <ac:spMkLst>
            <pc:docMk/>
            <pc:sldMk cId="221287630" sldId="577"/>
            <ac:spMk id="75" creationId="{9E273DEA-A612-4DBB-A449-3220C9689382}"/>
          </ac:spMkLst>
        </pc:spChg>
        <pc:spChg chg="add mod">
          <ac:chgData name="Carlos" userId="c4388862-3c62-4182-95fa-9b61ff44c8f3" providerId="ADAL" clId="{3C75CCC0-6B6E-4C66-B7C9-114F5FFD2DBD}" dt="2022-02-16T21:50:19.213" v="826"/>
          <ac:spMkLst>
            <pc:docMk/>
            <pc:sldMk cId="221287630" sldId="577"/>
            <ac:spMk id="77" creationId="{BC6BD7C4-C164-4462-88AA-394A0875241D}"/>
          </ac:spMkLst>
        </pc:spChg>
        <pc:spChg chg="add mod">
          <ac:chgData name="Carlos" userId="c4388862-3c62-4182-95fa-9b61ff44c8f3" providerId="ADAL" clId="{3C75CCC0-6B6E-4C66-B7C9-114F5FFD2DBD}" dt="2022-02-16T21:50:19.213" v="826"/>
          <ac:spMkLst>
            <pc:docMk/>
            <pc:sldMk cId="221287630" sldId="577"/>
            <ac:spMk id="78" creationId="{80E89E96-62CE-4163-8FB5-3C969ECE78A4}"/>
          </ac:spMkLst>
        </pc:spChg>
        <pc:spChg chg="add mod">
          <ac:chgData name="Carlos" userId="c4388862-3c62-4182-95fa-9b61ff44c8f3" providerId="ADAL" clId="{3C75CCC0-6B6E-4C66-B7C9-114F5FFD2DBD}" dt="2022-02-16T21:50:19.213" v="826"/>
          <ac:spMkLst>
            <pc:docMk/>
            <pc:sldMk cId="221287630" sldId="577"/>
            <ac:spMk id="79" creationId="{1A8683EA-CAA6-42EF-ABBF-41694FCE7776}"/>
          </ac:spMkLst>
        </pc:spChg>
        <pc:spChg chg="add mod">
          <ac:chgData name="Carlos" userId="c4388862-3c62-4182-95fa-9b61ff44c8f3" providerId="ADAL" clId="{3C75CCC0-6B6E-4C66-B7C9-114F5FFD2DBD}" dt="2022-02-16T21:50:19.213" v="826"/>
          <ac:spMkLst>
            <pc:docMk/>
            <pc:sldMk cId="221287630" sldId="577"/>
            <ac:spMk id="80" creationId="{C16610FF-F401-46FF-82FA-062786B498FE}"/>
          </ac:spMkLst>
        </pc:spChg>
        <pc:spChg chg="add mod">
          <ac:chgData name="Carlos" userId="c4388862-3c62-4182-95fa-9b61ff44c8f3" providerId="ADAL" clId="{3C75CCC0-6B6E-4C66-B7C9-114F5FFD2DBD}" dt="2022-02-16T21:50:19.213" v="826"/>
          <ac:spMkLst>
            <pc:docMk/>
            <pc:sldMk cId="221287630" sldId="577"/>
            <ac:spMk id="81" creationId="{8CAD692C-65B7-4AAD-81AA-AB028CDFDFF1}"/>
          </ac:spMkLst>
        </pc:spChg>
        <pc:spChg chg="add mod">
          <ac:chgData name="Carlos" userId="c4388862-3c62-4182-95fa-9b61ff44c8f3" providerId="ADAL" clId="{3C75CCC0-6B6E-4C66-B7C9-114F5FFD2DBD}" dt="2022-02-16T21:50:19.213" v="826"/>
          <ac:spMkLst>
            <pc:docMk/>
            <pc:sldMk cId="221287630" sldId="577"/>
            <ac:spMk id="82" creationId="{4B3C61E1-DE1C-44B2-AF3E-7F98E795B339}"/>
          </ac:spMkLst>
        </pc:spChg>
        <pc:spChg chg="add mod">
          <ac:chgData name="Carlos" userId="c4388862-3c62-4182-95fa-9b61ff44c8f3" providerId="ADAL" clId="{3C75CCC0-6B6E-4C66-B7C9-114F5FFD2DBD}" dt="2022-02-16T21:50:19.213" v="826"/>
          <ac:spMkLst>
            <pc:docMk/>
            <pc:sldMk cId="221287630" sldId="577"/>
            <ac:spMk id="83" creationId="{1B8E2CFD-EA2A-4B40-82D3-114ADE3F9860}"/>
          </ac:spMkLst>
        </pc:spChg>
        <pc:spChg chg="add mod">
          <ac:chgData name="Carlos" userId="c4388862-3c62-4182-95fa-9b61ff44c8f3" providerId="ADAL" clId="{3C75CCC0-6B6E-4C66-B7C9-114F5FFD2DBD}" dt="2022-02-16T21:50:19.213" v="826"/>
          <ac:spMkLst>
            <pc:docMk/>
            <pc:sldMk cId="221287630" sldId="577"/>
            <ac:spMk id="84" creationId="{1F9EBC7A-8B98-49E1-B544-ECD5D3DE689C}"/>
          </ac:spMkLst>
        </pc:spChg>
        <pc:spChg chg="add mod">
          <ac:chgData name="Carlos" userId="c4388862-3c62-4182-95fa-9b61ff44c8f3" providerId="ADAL" clId="{3C75CCC0-6B6E-4C66-B7C9-114F5FFD2DBD}" dt="2022-02-16T21:50:19.213" v="826"/>
          <ac:spMkLst>
            <pc:docMk/>
            <pc:sldMk cId="221287630" sldId="577"/>
            <ac:spMk id="85" creationId="{19F12AA7-3613-41F1-B939-CDACC66A97C0}"/>
          </ac:spMkLst>
        </pc:spChg>
        <pc:spChg chg="del">
          <ac:chgData name="Carlos" userId="c4388862-3c62-4182-95fa-9b61ff44c8f3" providerId="ADAL" clId="{3C75CCC0-6B6E-4C66-B7C9-114F5FFD2DBD}" dt="2022-02-16T21:50:01.276" v="824" actId="478"/>
          <ac:spMkLst>
            <pc:docMk/>
            <pc:sldMk cId="221287630" sldId="577"/>
            <ac:spMk id="137" creationId="{0A1698CB-0794-44E3-BCB3-779B09490880}"/>
          </ac:spMkLst>
        </pc:spChg>
        <pc:grpChg chg="add mod">
          <ac:chgData name="Carlos" userId="c4388862-3c62-4182-95fa-9b61ff44c8f3" providerId="ADAL" clId="{3C75CCC0-6B6E-4C66-B7C9-114F5FFD2DBD}" dt="2022-02-16T21:50:19.213" v="826"/>
          <ac:grpSpMkLst>
            <pc:docMk/>
            <pc:sldMk cId="221287630" sldId="577"/>
            <ac:grpSpMk id="46" creationId="{C14745F4-54A1-4BF0-8582-BD52105F3CE4}"/>
          </ac:grpSpMkLst>
        </pc:grpChg>
        <pc:grpChg chg="add mod">
          <ac:chgData name="Carlos" userId="c4388862-3c62-4182-95fa-9b61ff44c8f3" providerId="ADAL" clId="{3C75CCC0-6B6E-4C66-B7C9-114F5FFD2DBD}" dt="2022-02-16T21:50:19.213" v="826"/>
          <ac:grpSpMkLst>
            <pc:docMk/>
            <pc:sldMk cId="221287630" sldId="577"/>
            <ac:grpSpMk id="56" creationId="{07D27072-348C-4A71-B4B5-E6F07B390880}"/>
          </ac:grpSpMkLst>
        </pc:grpChg>
        <pc:grpChg chg="add mod">
          <ac:chgData name="Carlos" userId="c4388862-3c62-4182-95fa-9b61ff44c8f3" providerId="ADAL" clId="{3C75CCC0-6B6E-4C66-B7C9-114F5FFD2DBD}" dt="2022-02-16T21:50:19.213" v="826"/>
          <ac:grpSpMkLst>
            <pc:docMk/>
            <pc:sldMk cId="221287630" sldId="577"/>
            <ac:grpSpMk id="63" creationId="{CF1F463C-FF59-4FAE-AF1C-3D1CCBD59CF1}"/>
          </ac:grpSpMkLst>
        </pc:grpChg>
        <pc:grpChg chg="add mod">
          <ac:chgData name="Carlos" userId="c4388862-3c62-4182-95fa-9b61ff44c8f3" providerId="ADAL" clId="{3C75CCC0-6B6E-4C66-B7C9-114F5FFD2DBD}" dt="2022-02-16T21:50:19.213" v="826"/>
          <ac:grpSpMkLst>
            <pc:docMk/>
            <pc:sldMk cId="221287630" sldId="577"/>
            <ac:grpSpMk id="67" creationId="{C2A17F7F-BDA2-4F7D-B596-14D35E59AC86}"/>
          </ac:grpSpMkLst>
        </pc:grpChg>
        <pc:grpChg chg="del">
          <ac:chgData name="Carlos" userId="c4388862-3c62-4182-95fa-9b61ff44c8f3" providerId="ADAL" clId="{3C75CCC0-6B6E-4C66-B7C9-114F5FFD2DBD}" dt="2022-02-16T21:50:01.276" v="824" actId="478"/>
          <ac:grpSpMkLst>
            <pc:docMk/>
            <pc:sldMk cId="221287630" sldId="577"/>
            <ac:grpSpMk id="108" creationId="{C976439D-9EE6-4072-BEB6-BF5AB3685840}"/>
          </ac:grpSpMkLst>
        </pc:grpChg>
        <pc:grpChg chg="del">
          <ac:chgData name="Carlos" userId="c4388862-3c62-4182-95fa-9b61ff44c8f3" providerId="ADAL" clId="{3C75CCC0-6B6E-4C66-B7C9-114F5FFD2DBD}" dt="2022-02-16T21:50:01.276" v="824" actId="478"/>
          <ac:grpSpMkLst>
            <pc:docMk/>
            <pc:sldMk cId="221287630" sldId="577"/>
            <ac:grpSpMk id="134" creationId="{9C395E98-ED05-4616-916D-F58A9BDEBC3A}"/>
          </ac:grpSpMkLst>
        </pc:grpChg>
        <pc:grpChg chg="del">
          <ac:chgData name="Carlos" userId="c4388862-3c62-4182-95fa-9b61ff44c8f3" providerId="ADAL" clId="{3C75CCC0-6B6E-4C66-B7C9-114F5FFD2DBD}" dt="2022-02-16T21:50:01.276" v="824" actId="478"/>
          <ac:grpSpMkLst>
            <pc:docMk/>
            <pc:sldMk cId="221287630" sldId="577"/>
            <ac:grpSpMk id="138" creationId="{1C56572B-703E-43FE-96FA-2EB25FD1878C}"/>
          </ac:grpSpMkLst>
        </pc:grpChg>
        <pc:graphicFrameChg chg="add mod">
          <ac:chgData name="Carlos" userId="c4388862-3c62-4182-95fa-9b61ff44c8f3" providerId="ADAL" clId="{3C75CCC0-6B6E-4C66-B7C9-114F5FFD2DBD}" dt="2022-02-16T21:50:19.213" v="826"/>
          <ac:graphicFrameMkLst>
            <pc:docMk/>
            <pc:sldMk cId="221287630" sldId="577"/>
            <ac:graphicFrameMk id="74" creationId="{03613A08-2161-471B-81A8-B7FBE4B49A70}"/>
          </ac:graphicFrameMkLst>
        </pc:graphicFrameChg>
        <pc:graphicFrameChg chg="add mod">
          <ac:chgData name="Carlos" userId="c4388862-3c62-4182-95fa-9b61ff44c8f3" providerId="ADAL" clId="{3C75CCC0-6B6E-4C66-B7C9-114F5FFD2DBD}" dt="2022-02-16T21:50:19.213" v="826"/>
          <ac:graphicFrameMkLst>
            <pc:docMk/>
            <pc:sldMk cId="221287630" sldId="577"/>
            <ac:graphicFrameMk id="76" creationId="{980C35DD-5053-4327-B0A6-451B15F1814C}"/>
          </ac:graphicFrameMkLst>
        </pc:graphicFrameChg>
        <pc:picChg chg="add mod">
          <ac:chgData name="Carlos" userId="c4388862-3c62-4182-95fa-9b61ff44c8f3" providerId="ADAL" clId="{3C75CCC0-6B6E-4C66-B7C9-114F5FFD2DBD}" dt="2022-02-16T21:50:19.213" v="826"/>
          <ac:picMkLst>
            <pc:docMk/>
            <pc:sldMk cId="221287630" sldId="577"/>
            <ac:picMk id="42" creationId="{40976930-0028-4416-B37B-28EE1E5BB6BC}"/>
          </ac:picMkLst>
        </pc:picChg>
        <pc:picChg chg="add mod">
          <ac:chgData name="Carlos" userId="c4388862-3c62-4182-95fa-9b61ff44c8f3" providerId="ADAL" clId="{3C75CCC0-6B6E-4C66-B7C9-114F5FFD2DBD}" dt="2022-02-16T21:50:19.213" v="826"/>
          <ac:picMkLst>
            <pc:docMk/>
            <pc:sldMk cId="221287630" sldId="577"/>
            <ac:picMk id="43" creationId="{7E2C66B6-83C6-4C68-B31A-949CCD550FE7}"/>
          </ac:picMkLst>
        </pc:picChg>
        <pc:picChg chg="add mod">
          <ac:chgData name="Carlos" userId="c4388862-3c62-4182-95fa-9b61ff44c8f3" providerId="ADAL" clId="{3C75CCC0-6B6E-4C66-B7C9-114F5FFD2DBD}" dt="2022-02-16T21:50:19.213" v="826"/>
          <ac:picMkLst>
            <pc:docMk/>
            <pc:sldMk cId="221287630" sldId="577"/>
            <ac:picMk id="45" creationId="{D0E9C88F-7AC0-44CE-A34E-AB4D1637B41A}"/>
          </ac:picMkLst>
        </pc:picChg>
        <pc:picChg chg="mod">
          <ac:chgData name="Carlos" userId="c4388862-3c62-4182-95fa-9b61ff44c8f3" providerId="ADAL" clId="{3C75CCC0-6B6E-4C66-B7C9-114F5FFD2DBD}" dt="2022-02-16T21:50:19.213" v="826"/>
          <ac:picMkLst>
            <pc:docMk/>
            <pc:sldMk cId="221287630" sldId="577"/>
            <ac:picMk id="50" creationId="{B79F6C8A-394C-4283-9D75-BEB158384C46}"/>
          </ac:picMkLst>
        </pc:picChg>
        <pc:picChg chg="mod">
          <ac:chgData name="Carlos" userId="c4388862-3c62-4182-95fa-9b61ff44c8f3" providerId="ADAL" clId="{3C75CCC0-6B6E-4C66-B7C9-114F5FFD2DBD}" dt="2022-02-16T21:50:19.213" v="826"/>
          <ac:picMkLst>
            <pc:docMk/>
            <pc:sldMk cId="221287630" sldId="577"/>
            <ac:picMk id="51" creationId="{096D0A68-C546-4C3A-AC06-C12FF9EE6574}"/>
          </ac:picMkLst>
        </pc:picChg>
        <pc:picChg chg="mod">
          <ac:chgData name="Carlos" userId="c4388862-3c62-4182-95fa-9b61ff44c8f3" providerId="ADAL" clId="{3C75CCC0-6B6E-4C66-B7C9-114F5FFD2DBD}" dt="2022-02-16T21:50:19.213" v="826"/>
          <ac:picMkLst>
            <pc:docMk/>
            <pc:sldMk cId="221287630" sldId="577"/>
            <ac:picMk id="52" creationId="{E0E653DB-7E20-4C44-B12A-7400DCE2C0F1}"/>
          </ac:picMkLst>
        </pc:picChg>
        <pc:picChg chg="add mod">
          <ac:chgData name="Carlos" userId="c4388862-3c62-4182-95fa-9b61ff44c8f3" providerId="ADAL" clId="{3C75CCC0-6B6E-4C66-B7C9-114F5FFD2DBD}" dt="2022-02-16T21:50:19.213" v="826"/>
          <ac:picMkLst>
            <pc:docMk/>
            <pc:sldMk cId="221287630" sldId="577"/>
            <ac:picMk id="53" creationId="{713ADE39-8918-45BF-8B64-D039871854F5}"/>
          </ac:picMkLst>
        </pc:picChg>
        <pc:picChg chg="add mod">
          <ac:chgData name="Carlos" userId="c4388862-3c62-4182-95fa-9b61ff44c8f3" providerId="ADAL" clId="{3C75CCC0-6B6E-4C66-B7C9-114F5FFD2DBD}" dt="2022-02-16T21:50:19.213" v="826"/>
          <ac:picMkLst>
            <pc:docMk/>
            <pc:sldMk cId="221287630" sldId="577"/>
            <ac:picMk id="55" creationId="{7BBE8DCE-BEA3-410D-98E4-9894B0FA5715}"/>
          </ac:picMkLst>
        </pc:picChg>
        <pc:picChg chg="mod">
          <ac:chgData name="Carlos" userId="c4388862-3c62-4182-95fa-9b61ff44c8f3" providerId="ADAL" clId="{3C75CCC0-6B6E-4C66-B7C9-114F5FFD2DBD}" dt="2022-02-16T21:50:19.213" v="826"/>
          <ac:picMkLst>
            <pc:docMk/>
            <pc:sldMk cId="221287630" sldId="577"/>
            <ac:picMk id="60" creationId="{FD3B04BB-ADED-4919-92BB-9A219DFC2977}"/>
          </ac:picMkLst>
        </pc:picChg>
        <pc:picChg chg="mod">
          <ac:chgData name="Carlos" userId="c4388862-3c62-4182-95fa-9b61ff44c8f3" providerId="ADAL" clId="{3C75CCC0-6B6E-4C66-B7C9-114F5FFD2DBD}" dt="2022-02-16T21:50:19.213" v="826"/>
          <ac:picMkLst>
            <pc:docMk/>
            <pc:sldMk cId="221287630" sldId="577"/>
            <ac:picMk id="61" creationId="{F30B858A-CAF5-4EB7-9B62-FCABB4F470AF}"/>
          </ac:picMkLst>
        </pc:picChg>
        <pc:picChg chg="mod">
          <ac:chgData name="Carlos" userId="c4388862-3c62-4182-95fa-9b61ff44c8f3" providerId="ADAL" clId="{3C75CCC0-6B6E-4C66-B7C9-114F5FFD2DBD}" dt="2022-02-16T21:50:19.213" v="826"/>
          <ac:picMkLst>
            <pc:docMk/>
            <pc:sldMk cId="221287630" sldId="577"/>
            <ac:picMk id="62" creationId="{050F64D2-BC39-4AFD-8E47-F222F80467A9}"/>
          </ac:picMkLst>
        </pc:picChg>
      </pc:sldChg>
      <pc:sldChg chg="addSp modSp add mod modAnim">
        <pc:chgData name="Carlos" userId="c4388862-3c62-4182-95fa-9b61ff44c8f3" providerId="ADAL" clId="{3C75CCC0-6B6E-4C66-B7C9-114F5FFD2DBD}" dt="2022-02-16T22:45:10.836" v="1160"/>
        <pc:sldMkLst>
          <pc:docMk/>
          <pc:sldMk cId="3448220221" sldId="578"/>
        </pc:sldMkLst>
        <pc:spChg chg="mod">
          <ac:chgData name="Carlos" userId="c4388862-3c62-4182-95fa-9b61ff44c8f3" providerId="ADAL" clId="{3C75CCC0-6B6E-4C66-B7C9-114F5FFD2DBD}" dt="2022-02-16T21:51:17.884" v="830"/>
          <ac:spMkLst>
            <pc:docMk/>
            <pc:sldMk cId="3448220221" sldId="578"/>
            <ac:spMk id="2" creationId="{3AF65EA9-A5D3-4A24-AE71-2FD6488322E2}"/>
          </ac:spMkLst>
        </pc:spChg>
        <pc:spChg chg="mod">
          <ac:chgData name="Carlos" userId="c4388862-3c62-4182-95fa-9b61ff44c8f3" providerId="ADAL" clId="{3C75CCC0-6B6E-4C66-B7C9-114F5FFD2DBD}" dt="2022-02-16T21:52:20.894" v="837" actId="6549"/>
          <ac:spMkLst>
            <pc:docMk/>
            <pc:sldMk cId="3448220221" sldId="578"/>
            <ac:spMk id="3" creationId="{C73B3B23-C4D5-4DB4-8A5E-8FE5DD2EDE37}"/>
          </ac:spMkLst>
        </pc:spChg>
        <pc:spChg chg="mod">
          <ac:chgData name="Carlos" userId="c4388862-3c62-4182-95fa-9b61ff44c8f3" providerId="ADAL" clId="{3C75CCC0-6B6E-4C66-B7C9-114F5FFD2DBD}" dt="2022-02-16T21:52:11.061" v="836" actId="20577"/>
          <ac:spMkLst>
            <pc:docMk/>
            <pc:sldMk cId="3448220221" sldId="578"/>
            <ac:spMk id="5" creationId="{E6A1BADD-B67A-4943-AD81-0458B80F79E9}"/>
          </ac:spMkLst>
        </pc:spChg>
        <pc:spChg chg="add mod">
          <ac:chgData name="Carlos" userId="c4388862-3c62-4182-95fa-9b61ff44c8f3" providerId="ADAL" clId="{3C75CCC0-6B6E-4C66-B7C9-114F5FFD2DBD}" dt="2022-02-16T22:44:46.175" v="1157" actId="20577"/>
          <ac:spMkLst>
            <pc:docMk/>
            <pc:sldMk cId="3448220221" sldId="578"/>
            <ac:spMk id="6" creationId="{C5F7A1DE-E447-4CD7-814A-465724335F33}"/>
          </ac:spMkLst>
        </pc:spChg>
      </pc:sldChg>
      <pc:sldChg chg="addSp delSp modSp add mod ord modAnim">
        <pc:chgData name="Carlos" userId="c4388862-3c62-4182-95fa-9b61ff44c8f3" providerId="ADAL" clId="{3C75CCC0-6B6E-4C66-B7C9-114F5FFD2DBD}" dt="2022-02-16T22:47:00.273" v="1179"/>
        <pc:sldMkLst>
          <pc:docMk/>
          <pc:sldMk cId="2271436619" sldId="579"/>
        </pc:sldMkLst>
        <pc:spChg chg="add mod">
          <ac:chgData name="Carlos" userId="c4388862-3c62-4182-95fa-9b61ff44c8f3" providerId="ADAL" clId="{3C75CCC0-6B6E-4C66-B7C9-114F5FFD2DBD}" dt="2022-02-16T22:46:51.998" v="1177" actId="20577"/>
          <ac:spMkLst>
            <pc:docMk/>
            <pc:sldMk cId="2271436619" sldId="579"/>
            <ac:spMk id="7" creationId="{F807DCA3-A16F-40DA-B6A6-92FDE18F87F7}"/>
          </ac:spMkLst>
        </pc:spChg>
        <pc:picChg chg="add del">
          <ac:chgData name="Carlos" userId="c4388862-3c62-4182-95fa-9b61ff44c8f3" providerId="ADAL" clId="{3C75CCC0-6B6E-4C66-B7C9-114F5FFD2DBD}" dt="2022-02-16T21:53:09.716" v="846"/>
          <ac:picMkLst>
            <pc:docMk/>
            <pc:sldMk cId="2271436619" sldId="579"/>
            <ac:picMk id="6" creationId="{06AE0CC3-AB62-4480-8534-901775A4B395}"/>
          </ac:picMkLst>
        </pc:picChg>
        <pc:picChg chg="add mod">
          <ac:chgData name="Carlos" userId="c4388862-3c62-4182-95fa-9b61ff44c8f3" providerId="ADAL" clId="{3C75CCC0-6B6E-4C66-B7C9-114F5FFD2DBD}" dt="2022-02-16T21:53:40.002" v="851" actId="1076"/>
          <ac:picMkLst>
            <pc:docMk/>
            <pc:sldMk cId="2271436619" sldId="579"/>
            <ac:picMk id="8" creationId="{963A7A3F-D181-4C26-A2BB-3054CF9BDCBA}"/>
          </ac:picMkLst>
        </pc:picChg>
      </pc:sldChg>
      <pc:sldChg chg="addSp delSp modSp add mod ord delAnim modAnim">
        <pc:chgData name="Carlos" userId="c4388862-3c62-4182-95fa-9b61ff44c8f3" providerId="ADAL" clId="{3C75CCC0-6B6E-4C66-B7C9-114F5FFD2DBD}" dt="2022-02-16T21:57:36.483" v="900"/>
        <pc:sldMkLst>
          <pc:docMk/>
          <pc:sldMk cId="1951239911" sldId="580"/>
        </pc:sldMkLst>
        <pc:spChg chg="mod">
          <ac:chgData name="Carlos" userId="c4388862-3c62-4182-95fa-9b61ff44c8f3" providerId="ADAL" clId="{3C75CCC0-6B6E-4C66-B7C9-114F5FFD2DBD}" dt="2022-02-16T21:57:36.483" v="900"/>
          <ac:spMkLst>
            <pc:docMk/>
            <pc:sldMk cId="1951239911" sldId="580"/>
            <ac:spMk id="2" creationId="{3AF65EA9-A5D3-4A24-AE71-2FD6488322E2}"/>
          </ac:spMkLst>
        </pc:spChg>
        <pc:spChg chg="del">
          <ac:chgData name="Carlos" userId="c4388862-3c62-4182-95fa-9b61ff44c8f3" providerId="ADAL" clId="{3C75CCC0-6B6E-4C66-B7C9-114F5FFD2DBD}" dt="2022-02-16T21:54:01.575" v="854" actId="478"/>
          <ac:spMkLst>
            <pc:docMk/>
            <pc:sldMk cId="1951239911" sldId="580"/>
            <ac:spMk id="6" creationId="{C5F7A1DE-E447-4CD7-814A-465724335F33}"/>
          </ac:spMkLst>
        </pc:spChg>
        <pc:spChg chg="add del mod">
          <ac:chgData name="Carlos" userId="c4388862-3c62-4182-95fa-9b61ff44c8f3" providerId="ADAL" clId="{3C75CCC0-6B6E-4C66-B7C9-114F5FFD2DBD}" dt="2022-02-16T21:54:36.397" v="859"/>
          <ac:spMkLst>
            <pc:docMk/>
            <pc:sldMk cId="1951239911" sldId="580"/>
            <ac:spMk id="7" creationId="{D987281E-3230-47E6-9ED8-6C646A216D3C}"/>
          </ac:spMkLst>
        </pc:spChg>
        <pc:spChg chg="add mod">
          <ac:chgData name="Carlos" userId="c4388862-3c62-4182-95fa-9b61ff44c8f3" providerId="ADAL" clId="{3C75CCC0-6B6E-4C66-B7C9-114F5FFD2DBD}" dt="2022-02-16T21:55:21.937" v="875"/>
          <ac:spMkLst>
            <pc:docMk/>
            <pc:sldMk cId="1951239911" sldId="580"/>
            <ac:spMk id="8" creationId="{A0CB0F66-D568-4B4C-8DCF-23785CB7AA09}"/>
          </ac:spMkLst>
        </pc:spChg>
      </pc:sldChg>
      <pc:sldChg chg="addSp modSp add mod modAnim">
        <pc:chgData name="Carlos" userId="c4388862-3c62-4182-95fa-9b61ff44c8f3" providerId="ADAL" clId="{3C75CCC0-6B6E-4C66-B7C9-114F5FFD2DBD}" dt="2022-02-16T22:47:41.174" v="1180"/>
        <pc:sldMkLst>
          <pc:docMk/>
          <pc:sldMk cId="47101626" sldId="581"/>
        </pc:sldMkLst>
        <pc:spChg chg="mod">
          <ac:chgData name="Carlos" userId="c4388862-3c62-4182-95fa-9b61ff44c8f3" providerId="ADAL" clId="{3C75CCC0-6B6E-4C66-B7C9-114F5FFD2DBD}" dt="2022-02-16T21:56:39.239" v="894"/>
          <ac:spMkLst>
            <pc:docMk/>
            <pc:sldMk cId="47101626" sldId="581"/>
            <ac:spMk id="2" creationId="{3AF65EA9-A5D3-4A24-AE71-2FD6488322E2}"/>
          </ac:spMkLst>
        </pc:spChg>
        <pc:spChg chg="add mod">
          <ac:chgData name="Carlos" userId="c4388862-3c62-4182-95fa-9b61ff44c8f3" providerId="ADAL" clId="{3C75CCC0-6B6E-4C66-B7C9-114F5FFD2DBD}" dt="2022-02-16T21:57:52.849" v="901" actId="20577"/>
          <ac:spMkLst>
            <pc:docMk/>
            <pc:sldMk cId="47101626" sldId="581"/>
            <ac:spMk id="6" creationId="{A131E419-A9BD-4E1B-9E24-404C855DD809}"/>
          </ac:spMkLst>
        </pc:spChg>
        <pc:picChg chg="add">
          <ac:chgData name="Carlos" userId="c4388862-3c62-4182-95fa-9b61ff44c8f3" providerId="ADAL" clId="{3C75CCC0-6B6E-4C66-B7C9-114F5FFD2DBD}" dt="2022-02-16T21:57:18.356" v="899"/>
          <ac:picMkLst>
            <pc:docMk/>
            <pc:sldMk cId="47101626" sldId="581"/>
            <ac:picMk id="7" creationId="{9A72B90E-E231-4AAC-891A-80D23CAC54BA}"/>
          </ac:picMkLst>
        </pc:picChg>
      </pc:sldChg>
      <pc:sldChg chg="add del">
        <pc:chgData name="Carlos" userId="c4388862-3c62-4182-95fa-9b61ff44c8f3" providerId="ADAL" clId="{3C75CCC0-6B6E-4C66-B7C9-114F5FFD2DBD}" dt="2022-02-16T21:54:49.165" v="863" actId="2890"/>
        <pc:sldMkLst>
          <pc:docMk/>
          <pc:sldMk cId="3281783863" sldId="581"/>
        </pc:sldMkLst>
      </pc:sldChg>
      <pc:sldChg chg="addSp delSp modSp add mod modAnim">
        <pc:chgData name="Carlos" userId="c4388862-3c62-4182-95fa-9b61ff44c8f3" providerId="ADAL" clId="{3C75CCC0-6B6E-4C66-B7C9-114F5FFD2DBD}" dt="2022-02-16T22:48:13.959" v="1181"/>
        <pc:sldMkLst>
          <pc:docMk/>
          <pc:sldMk cId="1866700356" sldId="582"/>
        </pc:sldMkLst>
        <pc:spChg chg="mod">
          <ac:chgData name="Carlos" userId="c4388862-3c62-4182-95fa-9b61ff44c8f3" providerId="ADAL" clId="{3C75CCC0-6B6E-4C66-B7C9-114F5FFD2DBD}" dt="2022-02-16T22:48:13.959" v="1181"/>
          <ac:spMkLst>
            <pc:docMk/>
            <pc:sldMk cId="1866700356" sldId="582"/>
            <ac:spMk id="2" creationId="{3AF65EA9-A5D3-4A24-AE71-2FD6488322E2}"/>
          </ac:spMkLst>
        </pc:spChg>
        <pc:spChg chg="add mod">
          <ac:chgData name="Carlos" userId="c4388862-3c62-4182-95fa-9b61ff44c8f3" providerId="ADAL" clId="{3C75CCC0-6B6E-4C66-B7C9-114F5FFD2DBD}" dt="2022-02-16T21:56:10.864" v="892"/>
          <ac:spMkLst>
            <pc:docMk/>
            <pc:sldMk cId="1866700356" sldId="582"/>
            <ac:spMk id="7" creationId="{D3F0B2CB-1696-4157-B15A-61633A5B3002}"/>
          </ac:spMkLst>
        </pc:spChg>
        <pc:picChg chg="add del">
          <ac:chgData name="Carlos" userId="c4388862-3c62-4182-95fa-9b61ff44c8f3" providerId="ADAL" clId="{3C75CCC0-6B6E-4C66-B7C9-114F5FFD2DBD}" dt="2022-02-16T21:56:09.043" v="891"/>
          <ac:picMkLst>
            <pc:docMk/>
            <pc:sldMk cId="1866700356" sldId="582"/>
            <ac:picMk id="6" creationId="{207A943D-CDB9-4603-ADA4-2611AF112A27}"/>
          </ac:picMkLst>
        </pc:picChg>
      </pc:sldChg>
      <pc:sldChg chg="add del">
        <pc:chgData name="Carlos" userId="c4388862-3c62-4182-95fa-9b61ff44c8f3" providerId="ADAL" clId="{3C75CCC0-6B6E-4C66-B7C9-114F5FFD2DBD}" dt="2022-02-16T21:54:47.946" v="862" actId="2890"/>
        <pc:sldMkLst>
          <pc:docMk/>
          <pc:sldMk cId="3659748381" sldId="582"/>
        </pc:sldMkLst>
      </pc:sldChg>
      <pc:sldChg chg="addSp delSp modSp add mod modAnim">
        <pc:chgData name="Carlos" userId="c4388862-3c62-4182-95fa-9b61ff44c8f3" providerId="ADAL" clId="{3C75CCC0-6B6E-4C66-B7C9-114F5FFD2DBD}" dt="2022-02-16T22:48:55.389" v="1188"/>
        <pc:sldMkLst>
          <pc:docMk/>
          <pc:sldMk cId="1867156244" sldId="583"/>
        </pc:sldMkLst>
        <pc:spChg chg="mod">
          <ac:chgData name="Carlos" userId="c4388862-3c62-4182-95fa-9b61ff44c8f3" providerId="ADAL" clId="{3C75CCC0-6B6E-4C66-B7C9-114F5FFD2DBD}" dt="2022-02-16T21:59:44.952" v="925"/>
          <ac:spMkLst>
            <pc:docMk/>
            <pc:sldMk cId="1867156244" sldId="583"/>
            <ac:spMk id="2" creationId="{3AF65EA9-A5D3-4A24-AE71-2FD6488322E2}"/>
          </ac:spMkLst>
        </pc:spChg>
        <pc:spChg chg="add del">
          <ac:chgData name="Carlos" userId="c4388862-3c62-4182-95fa-9b61ff44c8f3" providerId="ADAL" clId="{3C75CCC0-6B6E-4C66-B7C9-114F5FFD2DBD}" dt="2022-02-16T21:58:58.098" v="908" actId="22"/>
          <ac:spMkLst>
            <pc:docMk/>
            <pc:sldMk cId="1867156244" sldId="583"/>
            <ac:spMk id="7" creationId="{50C49061-C78D-4AC3-A434-8B63541EF0FE}"/>
          </ac:spMkLst>
        </pc:spChg>
        <pc:spChg chg="add del mod">
          <ac:chgData name="Carlos" userId="c4388862-3c62-4182-95fa-9b61ff44c8f3" providerId="ADAL" clId="{3C75CCC0-6B6E-4C66-B7C9-114F5FFD2DBD}" dt="2022-02-16T22:00:02.144" v="930"/>
          <ac:spMkLst>
            <pc:docMk/>
            <pc:sldMk cId="1867156244" sldId="583"/>
            <ac:spMk id="9" creationId="{F7DF3C28-5B7E-474A-BA32-3010B70C11F9}"/>
          </ac:spMkLst>
        </pc:spChg>
        <pc:spChg chg="add mod">
          <ac:chgData name="Carlos" userId="c4388862-3c62-4182-95fa-9b61ff44c8f3" providerId="ADAL" clId="{3C75CCC0-6B6E-4C66-B7C9-114F5FFD2DBD}" dt="2022-02-16T22:00:19.493" v="932"/>
          <ac:spMkLst>
            <pc:docMk/>
            <pc:sldMk cId="1867156244" sldId="583"/>
            <ac:spMk id="10" creationId="{5A68C129-A511-4616-B048-9F026881D984}"/>
          </ac:spMkLst>
        </pc:spChg>
        <pc:picChg chg="add mod">
          <ac:chgData name="Carlos" userId="c4388862-3c62-4182-95fa-9b61ff44c8f3" providerId="ADAL" clId="{3C75CCC0-6B6E-4C66-B7C9-114F5FFD2DBD}" dt="2022-02-16T22:48:40.853" v="1183" actId="1076"/>
          <ac:picMkLst>
            <pc:docMk/>
            <pc:sldMk cId="1867156244" sldId="583"/>
            <ac:picMk id="11" creationId="{19F62C15-B73E-4A97-AD71-1DC676D77E40}"/>
          </ac:picMkLst>
        </pc:picChg>
        <pc:picChg chg="add mod">
          <ac:chgData name="Carlos" userId="c4388862-3c62-4182-95fa-9b61ff44c8f3" providerId="ADAL" clId="{3C75CCC0-6B6E-4C66-B7C9-114F5FFD2DBD}" dt="2022-02-16T22:00:32.682" v="933"/>
          <ac:picMkLst>
            <pc:docMk/>
            <pc:sldMk cId="1867156244" sldId="583"/>
            <ac:picMk id="12" creationId="{D4ED20B3-65D8-4669-B2C6-E25D14152EA0}"/>
          </ac:picMkLst>
        </pc:picChg>
      </pc:sldChg>
      <pc:sldChg chg="addSp modSp add mod modAnim">
        <pc:chgData name="Carlos" userId="c4388862-3c62-4182-95fa-9b61ff44c8f3" providerId="ADAL" clId="{3C75CCC0-6B6E-4C66-B7C9-114F5FFD2DBD}" dt="2022-02-16T22:02:17.897" v="944"/>
        <pc:sldMkLst>
          <pc:docMk/>
          <pc:sldMk cId="2833314898" sldId="584"/>
        </pc:sldMkLst>
        <pc:spChg chg="mod">
          <ac:chgData name="Carlos" userId="c4388862-3c62-4182-95fa-9b61ff44c8f3" providerId="ADAL" clId="{3C75CCC0-6B6E-4C66-B7C9-114F5FFD2DBD}" dt="2022-02-16T22:01:59.365" v="941"/>
          <ac:spMkLst>
            <pc:docMk/>
            <pc:sldMk cId="2833314898" sldId="584"/>
            <ac:spMk id="2" creationId="{3AF65EA9-A5D3-4A24-AE71-2FD6488322E2}"/>
          </ac:spMkLst>
        </pc:spChg>
        <pc:spChg chg="add mod">
          <ac:chgData name="Carlos" userId="c4388862-3c62-4182-95fa-9b61ff44c8f3" providerId="ADAL" clId="{3C75CCC0-6B6E-4C66-B7C9-114F5FFD2DBD}" dt="2022-02-16T22:02:17.897" v="944"/>
          <ac:spMkLst>
            <pc:docMk/>
            <pc:sldMk cId="2833314898" sldId="584"/>
            <ac:spMk id="6" creationId="{8AC8492B-D62D-4CAA-9292-A6E7FABB8FD9}"/>
          </ac:spMkLst>
        </pc:spChg>
      </pc:sldChg>
      <pc:sldChg chg="addSp modSp add mod ord modAnim">
        <pc:chgData name="Carlos" userId="c4388862-3c62-4182-95fa-9b61ff44c8f3" providerId="ADAL" clId="{3C75CCC0-6B6E-4C66-B7C9-114F5FFD2DBD}" dt="2022-02-16T22:50:13.490" v="1192"/>
        <pc:sldMkLst>
          <pc:docMk/>
          <pc:sldMk cId="1053213843" sldId="585"/>
        </pc:sldMkLst>
        <pc:spChg chg="mod">
          <ac:chgData name="Carlos" userId="c4388862-3c62-4182-95fa-9b61ff44c8f3" providerId="ADAL" clId="{3C75CCC0-6B6E-4C66-B7C9-114F5FFD2DBD}" dt="2022-02-16T22:01:22.138" v="935"/>
          <ac:spMkLst>
            <pc:docMk/>
            <pc:sldMk cId="1053213843" sldId="585"/>
            <ac:spMk id="2" creationId="{3AF65EA9-A5D3-4A24-AE71-2FD6488322E2}"/>
          </ac:spMkLst>
        </pc:spChg>
        <pc:spChg chg="add mod">
          <ac:chgData name="Carlos" userId="c4388862-3c62-4182-95fa-9b61ff44c8f3" providerId="ADAL" clId="{3C75CCC0-6B6E-4C66-B7C9-114F5FFD2DBD}" dt="2022-02-16T22:01:38.596" v="937"/>
          <ac:spMkLst>
            <pc:docMk/>
            <pc:sldMk cId="1053213843" sldId="585"/>
            <ac:spMk id="6" creationId="{91B2C23B-89D4-41AC-ADB7-4C20A8F40C7F}"/>
          </ac:spMkLst>
        </pc:spChg>
      </pc:sldChg>
      <pc:sldChg chg="addSp modSp add mod modAnim">
        <pc:chgData name="Carlos" userId="c4388862-3c62-4182-95fa-9b61ff44c8f3" providerId="ADAL" clId="{3C75CCC0-6B6E-4C66-B7C9-114F5FFD2DBD}" dt="2022-02-16T22:51:14.556" v="1196"/>
        <pc:sldMkLst>
          <pc:docMk/>
          <pc:sldMk cId="800679583" sldId="586"/>
        </pc:sldMkLst>
        <pc:spChg chg="mod">
          <ac:chgData name="Carlos" userId="c4388862-3c62-4182-95fa-9b61ff44c8f3" providerId="ADAL" clId="{3C75CCC0-6B6E-4C66-B7C9-114F5FFD2DBD}" dt="2022-02-16T22:02:58.402" v="947"/>
          <ac:spMkLst>
            <pc:docMk/>
            <pc:sldMk cId="800679583" sldId="586"/>
            <ac:spMk id="2" creationId="{3AF65EA9-A5D3-4A24-AE71-2FD6488322E2}"/>
          </ac:spMkLst>
        </pc:spChg>
        <pc:spChg chg="add mod">
          <ac:chgData name="Carlos" userId="c4388862-3c62-4182-95fa-9b61ff44c8f3" providerId="ADAL" clId="{3C75CCC0-6B6E-4C66-B7C9-114F5FFD2DBD}" dt="2022-02-16T22:03:12.955" v="949"/>
          <ac:spMkLst>
            <pc:docMk/>
            <pc:sldMk cId="800679583" sldId="586"/>
            <ac:spMk id="6" creationId="{5A90AFDA-3D1D-4A7C-9864-6D9A57CD319C}"/>
          </ac:spMkLst>
        </pc:spChg>
      </pc:sldChg>
      <pc:sldChg chg="addSp delSp modSp add mod modAnim">
        <pc:chgData name="Carlos" userId="c4388862-3c62-4182-95fa-9b61ff44c8f3" providerId="ADAL" clId="{3C75CCC0-6B6E-4C66-B7C9-114F5FFD2DBD}" dt="2022-02-16T22:52:11.235" v="1201"/>
        <pc:sldMkLst>
          <pc:docMk/>
          <pc:sldMk cId="57968996" sldId="587"/>
        </pc:sldMkLst>
        <pc:spChg chg="mod">
          <ac:chgData name="Carlos" userId="c4388862-3c62-4182-95fa-9b61ff44c8f3" providerId="ADAL" clId="{3C75CCC0-6B6E-4C66-B7C9-114F5FFD2DBD}" dt="2022-02-16T22:04:53.119" v="962"/>
          <ac:spMkLst>
            <pc:docMk/>
            <pc:sldMk cId="57968996" sldId="587"/>
            <ac:spMk id="2" creationId="{3AF65EA9-A5D3-4A24-AE71-2FD6488322E2}"/>
          </ac:spMkLst>
        </pc:spChg>
        <pc:spChg chg="mod">
          <ac:chgData name="Carlos" userId="c4388862-3c62-4182-95fa-9b61ff44c8f3" providerId="ADAL" clId="{3C75CCC0-6B6E-4C66-B7C9-114F5FFD2DBD}" dt="2022-02-16T22:05:01.826" v="963"/>
          <ac:spMkLst>
            <pc:docMk/>
            <pc:sldMk cId="57968996" sldId="587"/>
            <ac:spMk id="3" creationId="{C73B3B23-C4D5-4DB4-8A5E-8FE5DD2EDE37}"/>
          </ac:spMkLst>
        </pc:spChg>
        <pc:spChg chg="add del">
          <ac:chgData name="Carlos" userId="c4388862-3c62-4182-95fa-9b61ff44c8f3" providerId="ADAL" clId="{3C75CCC0-6B6E-4C66-B7C9-114F5FFD2DBD}" dt="2022-02-16T22:04:41.234" v="960" actId="22"/>
          <ac:spMkLst>
            <pc:docMk/>
            <pc:sldMk cId="57968996" sldId="587"/>
            <ac:spMk id="7" creationId="{38A3E007-571B-45A7-8139-A93043CBAED8}"/>
          </ac:spMkLst>
        </pc:spChg>
        <pc:picChg chg="add mod">
          <ac:chgData name="Carlos" userId="c4388862-3c62-4182-95fa-9b61ff44c8f3" providerId="ADAL" clId="{3C75CCC0-6B6E-4C66-B7C9-114F5FFD2DBD}" dt="2022-02-16T22:05:14.004" v="966" actId="1076"/>
          <ac:picMkLst>
            <pc:docMk/>
            <pc:sldMk cId="57968996" sldId="587"/>
            <ac:picMk id="8" creationId="{F07AF6B6-AC08-4664-803E-80B2179A2E59}"/>
          </ac:picMkLst>
        </pc:picChg>
      </pc:sldChg>
      <pc:sldChg chg="addSp modSp add mod modAnim">
        <pc:chgData name="Carlos" userId="c4388862-3c62-4182-95fa-9b61ff44c8f3" providerId="ADAL" clId="{3C75CCC0-6B6E-4C66-B7C9-114F5FFD2DBD}" dt="2022-02-16T22:03:59.945" v="955" actId="1076"/>
        <pc:sldMkLst>
          <pc:docMk/>
          <pc:sldMk cId="3780024916" sldId="588"/>
        </pc:sldMkLst>
        <pc:spChg chg="mod">
          <ac:chgData name="Carlos" userId="c4388862-3c62-4182-95fa-9b61ff44c8f3" providerId="ADAL" clId="{3C75CCC0-6B6E-4C66-B7C9-114F5FFD2DBD}" dt="2022-02-16T22:03:39.291" v="952" actId="6549"/>
          <ac:spMkLst>
            <pc:docMk/>
            <pc:sldMk cId="3780024916" sldId="588"/>
            <ac:spMk id="6" creationId="{5A90AFDA-3D1D-4A7C-9864-6D9A57CD319C}"/>
          </ac:spMkLst>
        </pc:spChg>
        <pc:picChg chg="add mod">
          <ac:chgData name="Carlos" userId="c4388862-3c62-4182-95fa-9b61ff44c8f3" providerId="ADAL" clId="{3C75CCC0-6B6E-4C66-B7C9-114F5FFD2DBD}" dt="2022-02-16T22:03:59.945" v="955" actId="1076"/>
          <ac:picMkLst>
            <pc:docMk/>
            <pc:sldMk cId="3780024916" sldId="588"/>
            <ac:picMk id="7" creationId="{22F38FDA-E843-44BD-B9C5-176DB4AF03E7}"/>
          </ac:picMkLst>
        </pc:picChg>
      </pc:sldChg>
      <pc:sldChg chg="addSp delSp modSp add mod">
        <pc:chgData name="Carlos" userId="c4388862-3c62-4182-95fa-9b61ff44c8f3" providerId="ADAL" clId="{3C75CCC0-6B6E-4C66-B7C9-114F5FFD2DBD}" dt="2022-02-16T22:06:24.071" v="982" actId="1076"/>
        <pc:sldMkLst>
          <pc:docMk/>
          <pc:sldMk cId="1662368850" sldId="589"/>
        </pc:sldMkLst>
        <pc:spChg chg="mod">
          <ac:chgData name="Carlos" userId="c4388862-3c62-4182-95fa-9b61ff44c8f3" providerId="ADAL" clId="{3C75CCC0-6B6E-4C66-B7C9-114F5FFD2DBD}" dt="2022-02-16T22:05:36.562" v="971" actId="1076"/>
          <ac:spMkLst>
            <pc:docMk/>
            <pc:sldMk cId="1662368850" sldId="589"/>
            <ac:spMk id="2" creationId="{3AF65EA9-A5D3-4A24-AE71-2FD6488322E2}"/>
          </ac:spMkLst>
        </pc:spChg>
        <pc:spChg chg="del">
          <ac:chgData name="Carlos" userId="c4388862-3c62-4182-95fa-9b61ff44c8f3" providerId="ADAL" clId="{3C75CCC0-6B6E-4C66-B7C9-114F5FFD2DBD}" dt="2022-02-16T22:05:26.869" v="968" actId="478"/>
          <ac:spMkLst>
            <pc:docMk/>
            <pc:sldMk cId="1662368850" sldId="589"/>
            <ac:spMk id="3" creationId="{C73B3B23-C4D5-4DB4-8A5E-8FE5DD2EDE37}"/>
          </ac:spMkLst>
        </pc:spChg>
        <pc:spChg chg="add del mod">
          <ac:chgData name="Carlos" userId="c4388862-3c62-4182-95fa-9b61ff44c8f3" providerId="ADAL" clId="{3C75CCC0-6B6E-4C66-B7C9-114F5FFD2DBD}" dt="2022-02-16T22:06:11.986" v="979"/>
          <ac:spMkLst>
            <pc:docMk/>
            <pc:sldMk cId="1662368850" sldId="589"/>
            <ac:spMk id="7" creationId="{9AD9CCA0-A6EA-4C05-8C52-CFFE477BD2BC}"/>
          </ac:spMkLst>
        </pc:spChg>
        <pc:picChg chg="del">
          <ac:chgData name="Carlos" userId="c4388862-3c62-4182-95fa-9b61ff44c8f3" providerId="ADAL" clId="{3C75CCC0-6B6E-4C66-B7C9-114F5FFD2DBD}" dt="2022-02-16T22:05:40.287" v="973" actId="478"/>
          <ac:picMkLst>
            <pc:docMk/>
            <pc:sldMk cId="1662368850" sldId="589"/>
            <ac:picMk id="8" creationId="{F07AF6B6-AC08-4664-803E-80B2179A2E59}"/>
          </ac:picMkLst>
        </pc:picChg>
        <pc:picChg chg="add del mod">
          <ac:chgData name="Carlos" userId="c4388862-3c62-4182-95fa-9b61ff44c8f3" providerId="ADAL" clId="{3C75CCC0-6B6E-4C66-B7C9-114F5FFD2DBD}" dt="2022-02-16T22:05:55.443" v="976"/>
          <ac:picMkLst>
            <pc:docMk/>
            <pc:sldMk cId="1662368850" sldId="589"/>
            <ac:picMk id="9" creationId="{77B3DFCF-CB09-40E5-BEB3-A82842BBADA8}"/>
          </ac:picMkLst>
        </pc:picChg>
        <pc:picChg chg="add mod">
          <ac:chgData name="Carlos" userId="c4388862-3c62-4182-95fa-9b61ff44c8f3" providerId="ADAL" clId="{3C75CCC0-6B6E-4C66-B7C9-114F5FFD2DBD}" dt="2022-02-16T22:06:24.071" v="982" actId="1076"/>
          <ac:picMkLst>
            <pc:docMk/>
            <pc:sldMk cId="1662368850" sldId="589"/>
            <ac:picMk id="10" creationId="{D556B815-B85C-413F-A569-1D0AA65A453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D80BD-09DE-4DFB-90FC-784D9FFDD8E8}" type="datetimeFigureOut">
              <a:rPr lang="es-ES" smtClean="0"/>
              <a:t>23/02/2022</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B137D9-478A-4917-A150-46F5CD7AA618}" type="slidenum">
              <a:rPr lang="es-ES" smtClean="0"/>
              <a:t>‹Nº›</a:t>
            </a:fld>
            <a:endParaRPr lang="es-ES"/>
          </a:p>
        </p:txBody>
      </p:sp>
    </p:spTree>
    <p:extLst>
      <p:ext uri="{BB962C8B-B14F-4D97-AF65-F5344CB8AC3E}">
        <p14:creationId xmlns:p14="http://schemas.microsoft.com/office/powerpoint/2010/main" val="530765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718735" y="2150533"/>
            <a:ext cx="6858000" cy="1427166"/>
          </a:xfrm>
        </p:spPr>
        <p:txBody>
          <a:bodyPr anchor="b"/>
          <a:lstStyle>
            <a:lvl1pPr algn="ctr">
              <a:defRPr sz="4500" b="1">
                <a:solidFill>
                  <a:srgbClr val="005673"/>
                </a:solidFill>
              </a:defRPr>
            </a:lvl1pPr>
          </a:lstStyle>
          <a:p>
            <a:r>
              <a:rPr lang="es-ES" dirty="0"/>
              <a:t>Haga clic para modificar el estilo de título del tema</a:t>
            </a:r>
          </a:p>
        </p:txBody>
      </p:sp>
      <p:sp>
        <p:nvSpPr>
          <p:cNvPr id="3" name="Subtítulo 2"/>
          <p:cNvSpPr>
            <a:spLocks noGrp="1"/>
          </p:cNvSpPr>
          <p:nvPr>
            <p:ph type="subTitle" idx="1" hasCustomPrompt="1"/>
          </p:nvPr>
        </p:nvSpPr>
        <p:spPr>
          <a:xfrm>
            <a:off x="1718735" y="3669774"/>
            <a:ext cx="6858000" cy="1655762"/>
          </a:xfrm>
        </p:spPr>
        <p:txBody>
          <a:bodyPr/>
          <a:lstStyle>
            <a:lvl1pPr marL="0" indent="0" algn="ctr">
              <a:buNone/>
              <a:defRPr sz="2400" b="0" baseline="0">
                <a:solidFill>
                  <a:srgbClr val="717579"/>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dirty="0"/>
              <a:t>Inserta aquí el nombre del profesor + email</a:t>
            </a:r>
          </a:p>
        </p:txBody>
      </p:sp>
      <p:sp>
        <p:nvSpPr>
          <p:cNvPr id="4" name="Marcador de fecha 3"/>
          <p:cNvSpPr>
            <a:spLocks noGrp="1"/>
          </p:cNvSpPr>
          <p:nvPr>
            <p:ph type="dt" sz="half" idx="10"/>
          </p:nvPr>
        </p:nvSpPr>
        <p:spPr/>
        <p:txBody>
          <a:bodyPr/>
          <a:lstStyle/>
          <a:p>
            <a:fld id="{740C9188-F7C0-4853-9F7E-9891282DE721}" type="datetimeFigureOut">
              <a:rPr lang="es-ES" smtClean="0"/>
              <a:t>23/02/2022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74C523E-60B9-4E1A-A062-B105043C1855}" type="slidenum">
              <a:rPr lang="es-ES" smtClean="0"/>
              <a:t>‹Nº›</a:t>
            </a:fld>
            <a:endParaRPr lang="es-ES"/>
          </a:p>
        </p:txBody>
      </p:sp>
      <p:pic>
        <p:nvPicPr>
          <p:cNvPr id="8" name="Imagen 7"/>
          <p:cNvPicPr>
            <a:picLocks noChangeAspect="1"/>
          </p:cNvPicPr>
          <p:nvPr userDrawn="1"/>
        </p:nvPicPr>
        <p:blipFill>
          <a:blip r:embed="rId2"/>
          <a:stretch>
            <a:fillRect/>
          </a:stretch>
        </p:blipFill>
        <p:spPr>
          <a:xfrm>
            <a:off x="383116" y="2503487"/>
            <a:ext cx="1146147" cy="1475360"/>
          </a:xfrm>
          <a:prstGeom prst="rect">
            <a:avLst/>
          </a:prstGeom>
        </p:spPr>
      </p:pic>
      <p:sp>
        <p:nvSpPr>
          <p:cNvPr id="9" name="Rectángulo 8"/>
          <p:cNvSpPr/>
          <p:nvPr userDrawn="1"/>
        </p:nvSpPr>
        <p:spPr>
          <a:xfrm>
            <a:off x="0" y="0"/>
            <a:ext cx="9144000" cy="2065867"/>
          </a:xfrm>
          <a:prstGeom prst="rect">
            <a:avLst/>
          </a:prstGeom>
          <a:solidFill>
            <a:srgbClr val="E38B42"/>
          </a:solidFill>
          <a:ln>
            <a:solidFill>
              <a:srgbClr val="DD6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500" kern="1200" dirty="0">
                <a:solidFill>
                  <a:srgbClr val="005673"/>
                </a:solidFill>
                <a:latin typeface="+mj-lt"/>
                <a:ea typeface="+mj-ea"/>
                <a:cs typeface="+mj-cs"/>
              </a:rPr>
              <a:t>INTERCONEXIÓN DE REDES</a:t>
            </a:r>
          </a:p>
          <a:p>
            <a:pPr algn="ctr"/>
            <a:r>
              <a:rPr lang="es-ES" sz="4500" kern="1200" dirty="0">
                <a:solidFill>
                  <a:srgbClr val="005673"/>
                </a:solidFill>
                <a:latin typeface="+mj-lt"/>
                <a:ea typeface="+mj-ea"/>
                <a:cs typeface="+mj-cs"/>
              </a:rPr>
              <a:t>Grado en Ingeniería </a:t>
            </a:r>
            <a:r>
              <a:rPr lang="es-ES" sz="4500" kern="1200" baseline="0" dirty="0">
                <a:solidFill>
                  <a:srgbClr val="005673"/>
                </a:solidFill>
                <a:latin typeface="+mj-lt"/>
                <a:ea typeface="+mj-ea"/>
                <a:cs typeface="+mj-cs"/>
              </a:rPr>
              <a:t>Informática</a:t>
            </a:r>
          </a:p>
          <a:p>
            <a:pPr algn="ctr"/>
            <a:r>
              <a:rPr lang="es-ES" sz="4500" kern="1200" baseline="0" dirty="0" err="1">
                <a:solidFill>
                  <a:srgbClr val="005673"/>
                </a:solidFill>
                <a:latin typeface="+mj-lt"/>
                <a:ea typeface="+mj-ea"/>
                <a:cs typeface="+mj-cs"/>
              </a:rPr>
              <a:t>Tec</a:t>
            </a:r>
            <a:r>
              <a:rPr lang="es-ES" sz="4500" kern="1200" baseline="0" dirty="0">
                <a:solidFill>
                  <a:srgbClr val="005673"/>
                </a:solidFill>
                <a:latin typeface="+mj-lt"/>
                <a:ea typeface="+mj-ea"/>
                <a:cs typeface="+mj-cs"/>
              </a:rPr>
              <a:t>. Esp. Tecnologías de la Información</a:t>
            </a:r>
            <a:endParaRPr lang="es-ES" sz="4500" kern="1200" dirty="0">
              <a:solidFill>
                <a:srgbClr val="005673"/>
              </a:solidFill>
              <a:latin typeface="+mj-lt"/>
              <a:ea typeface="+mj-ea"/>
              <a:cs typeface="+mj-cs"/>
            </a:endParaRPr>
          </a:p>
        </p:txBody>
      </p:sp>
      <p:cxnSp>
        <p:nvCxnSpPr>
          <p:cNvPr id="11" name="Conector recto 10"/>
          <p:cNvCxnSpPr/>
          <p:nvPr userDrawn="1"/>
        </p:nvCxnSpPr>
        <p:spPr>
          <a:xfrm>
            <a:off x="1529263" y="2235200"/>
            <a:ext cx="0" cy="2667000"/>
          </a:xfrm>
          <a:prstGeom prst="line">
            <a:avLst/>
          </a:prstGeom>
          <a:ln w="19050">
            <a:solidFill>
              <a:srgbClr val="E38B42"/>
            </a:solidFill>
          </a:ln>
        </p:spPr>
        <p:style>
          <a:lnRef idx="1">
            <a:schemeClr val="accent1"/>
          </a:lnRef>
          <a:fillRef idx="0">
            <a:schemeClr val="accent1"/>
          </a:fillRef>
          <a:effectRef idx="0">
            <a:schemeClr val="accent1"/>
          </a:effectRef>
          <a:fontRef idx="minor">
            <a:schemeClr val="tx1"/>
          </a:fontRef>
        </p:style>
      </p:cxnSp>
      <p:sp>
        <p:nvSpPr>
          <p:cNvPr id="12" name="Rectángulo 11"/>
          <p:cNvSpPr/>
          <p:nvPr userDrawn="1"/>
        </p:nvSpPr>
        <p:spPr>
          <a:xfrm>
            <a:off x="0" y="5417611"/>
            <a:ext cx="9144000" cy="1440389"/>
          </a:xfrm>
          <a:prstGeom prst="rect">
            <a:avLst/>
          </a:prstGeom>
          <a:solidFill>
            <a:srgbClr val="E38B42"/>
          </a:solidFill>
          <a:ln>
            <a:solidFill>
              <a:srgbClr val="E38B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3600" kern="1200" dirty="0">
                <a:solidFill>
                  <a:srgbClr val="005673"/>
                </a:solidFill>
                <a:latin typeface="+mj-lt"/>
                <a:ea typeface="+mj-ea"/>
                <a:cs typeface="+mj-cs"/>
              </a:rPr>
              <a:t>ESCUELA SUPERIOR DE INGENIERÍA</a:t>
            </a:r>
          </a:p>
          <a:p>
            <a:pPr algn="ctr"/>
            <a:endParaRPr lang="es-ES" dirty="0"/>
          </a:p>
        </p:txBody>
      </p:sp>
    </p:spTree>
    <p:extLst>
      <p:ext uri="{BB962C8B-B14F-4D97-AF65-F5344CB8AC3E}">
        <p14:creationId xmlns:p14="http://schemas.microsoft.com/office/powerpoint/2010/main" val="3291616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740C9188-F7C0-4853-9F7E-9891282DE721}" type="datetimeFigureOut">
              <a:rPr lang="es-ES" smtClean="0"/>
              <a:t>23/02/2022</a:t>
            </a:fld>
            <a:endParaRPr lang="es-ES"/>
          </a:p>
        </p:txBody>
      </p:sp>
      <p:sp>
        <p:nvSpPr>
          <p:cNvPr id="3" name="Marcador de pie de página 2"/>
          <p:cNvSpPr>
            <a:spLocks noGrp="1"/>
          </p:cNvSpPr>
          <p:nvPr>
            <p:ph type="ftr" sz="quarter" idx="11"/>
          </p:nvPr>
        </p:nvSpPr>
        <p:spPr/>
        <p:txBody>
          <a:bodyPr/>
          <a:lstStyle/>
          <a:p>
            <a:endParaRPr lang="es-ES" dirty="0"/>
          </a:p>
        </p:txBody>
      </p:sp>
      <p:sp>
        <p:nvSpPr>
          <p:cNvPr id="4" name="Marcador de número de diapositiva 3"/>
          <p:cNvSpPr>
            <a:spLocks noGrp="1"/>
          </p:cNvSpPr>
          <p:nvPr>
            <p:ph type="sldNum" sz="quarter" idx="12"/>
          </p:nvPr>
        </p:nvSpPr>
        <p:spPr/>
        <p:txBody>
          <a:bodyPr/>
          <a:lstStyle/>
          <a:p>
            <a:fld id="{E74C523E-60B9-4E1A-A062-B105043C1855}" type="slidenum">
              <a:rPr lang="es-ES" smtClean="0"/>
              <a:t>‹Nº›</a:t>
            </a:fld>
            <a:endParaRPr lang="es-ES"/>
          </a:p>
        </p:txBody>
      </p:sp>
    </p:spTree>
    <p:extLst>
      <p:ext uri="{BB962C8B-B14F-4D97-AF65-F5344CB8AC3E}">
        <p14:creationId xmlns:p14="http://schemas.microsoft.com/office/powerpoint/2010/main" val="1856944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p>
        </p:txBody>
      </p:sp>
      <p:sp>
        <p:nvSpPr>
          <p:cNvPr id="3" name="Marcador de contenido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p:cNvSpPr>
            <a:spLocks noGrp="1"/>
          </p:cNvSpPr>
          <p:nvPr>
            <p:ph type="dt" sz="half" idx="10"/>
          </p:nvPr>
        </p:nvSpPr>
        <p:spPr/>
        <p:txBody>
          <a:bodyPr/>
          <a:lstStyle/>
          <a:p>
            <a:fld id="{740C9188-F7C0-4853-9F7E-9891282DE721}" type="datetimeFigureOut">
              <a:rPr lang="es-ES" smtClean="0"/>
              <a:t>23/02/2022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74C523E-60B9-4E1A-A062-B105043C1855}" type="slidenum">
              <a:rPr lang="es-ES" smtClean="0"/>
              <a:t>‹Nº›</a:t>
            </a:fld>
            <a:endParaRPr lang="es-ES"/>
          </a:p>
        </p:txBody>
      </p:sp>
    </p:spTree>
    <p:extLst>
      <p:ext uri="{BB962C8B-B14F-4D97-AF65-F5344CB8AC3E}">
        <p14:creationId xmlns:p14="http://schemas.microsoft.com/office/powerpoint/2010/main" val="2050381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p>
        </p:txBody>
      </p:sp>
      <p:sp>
        <p:nvSpPr>
          <p:cNvPr id="3" name="Marcador de posición de imagen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p>
        </p:txBody>
      </p:sp>
      <p:sp>
        <p:nvSpPr>
          <p:cNvPr id="4" name="Marcador de texto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p:cNvSpPr>
            <a:spLocks noGrp="1"/>
          </p:cNvSpPr>
          <p:nvPr>
            <p:ph type="dt" sz="half" idx="10"/>
          </p:nvPr>
        </p:nvSpPr>
        <p:spPr/>
        <p:txBody>
          <a:bodyPr/>
          <a:lstStyle/>
          <a:p>
            <a:fld id="{740C9188-F7C0-4853-9F7E-9891282DE721}" type="datetimeFigureOut">
              <a:rPr lang="es-ES" smtClean="0"/>
              <a:t>23/02/2022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74C523E-60B9-4E1A-A062-B105043C1855}" type="slidenum">
              <a:rPr lang="es-ES" smtClean="0"/>
              <a:t>‹Nº›</a:t>
            </a:fld>
            <a:endParaRPr lang="es-ES"/>
          </a:p>
        </p:txBody>
      </p:sp>
    </p:spTree>
    <p:extLst>
      <p:ext uri="{BB962C8B-B14F-4D97-AF65-F5344CB8AC3E}">
        <p14:creationId xmlns:p14="http://schemas.microsoft.com/office/powerpoint/2010/main" val="39704659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740C9188-F7C0-4853-9F7E-9891282DE721}" type="datetimeFigureOut">
              <a:rPr lang="es-ES" smtClean="0"/>
              <a:t>23/02/2022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74C523E-60B9-4E1A-A062-B105043C1855}" type="slidenum">
              <a:rPr lang="es-ES" smtClean="0"/>
              <a:t>‹Nº›</a:t>
            </a:fld>
            <a:endParaRPr lang="es-ES"/>
          </a:p>
        </p:txBody>
      </p:sp>
    </p:spTree>
    <p:extLst>
      <p:ext uri="{BB962C8B-B14F-4D97-AF65-F5344CB8AC3E}">
        <p14:creationId xmlns:p14="http://schemas.microsoft.com/office/powerpoint/2010/main" val="3617629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365125"/>
            <a:ext cx="1971675"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628650" y="365125"/>
            <a:ext cx="5800725"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740C9188-F7C0-4853-9F7E-9891282DE721}" type="datetimeFigureOut">
              <a:rPr lang="es-ES" smtClean="0"/>
              <a:t>23/02/2022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74C523E-60B9-4E1A-A062-B105043C1855}" type="slidenum">
              <a:rPr lang="es-ES" smtClean="0"/>
              <a:t>‹Nº›</a:t>
            </a:fld>
            <a:endParaRPr lang="es-ES"/>
          </a:p>
        </p:txBody>
      </p:sp>
    </p:spTree>
    <p:extLst>
      <p:ext uri="{BB962C8B-B14F-4D97-AF65-F5344CB8AC3E}">
        <p14:creationId xmlns:p14="http://schemas.microsoft.com/office/powerpoint/2010/main" val="2206413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954147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Índice global de parte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34934" y="294569"/>
            <a:ext cx="8332866" cy="777874"/>
          </a:xfrm>
        </p:spPr>
        <p:txBody>
          <a:bodyPr/>
          <a:lstStyle>
            <a:lvl1pPr>
              <a:defRPr baseline="0"/>
            </a:lvl1pPr>
          </a:lstStyle>
          <a:p>
            <a:r>
              <a:rPr lang="es-ES" dirty="0"/>
              <a:t>ÍNDICE DE PARTES</a:t>
            </a:r>
          </a:p>
        </p:txBody>
      </p:sp>
      <p:sp>
        <p:nvSpPr>
          <p:cNvPr id="3" name="Marcador de contenido 2"/>
          <p:cNvSpPr>
            <a:spLocks noGrp="1"/>
          </p:cNvSpPr>
          <p:nvPr>
            <p:ph idx="1" hasCustomPrompt="1"/>
          </p:nvPr>
        </p:nvSpPr>
        <p:spPr/>
        <p:txBody>
          <a:bodyPr>
            <a:noAutofit/>
          </a:bodyPr>
          <a:lstStyle>
            <a:lvl1pPr marL="457200" indent="-457200">
              <a:buFont typeface="+mj-lt"/>
              <a:buAutoNum type="arabicPeriod"/>
              <a:defRPr>
                <a:solidFill>
                  <a:srgbClr val="7E8286"/>
                </a:solidFill>
              </a:defRPr>
            </a:lvl1pPr>
            <a:lvl2pPr marL="685800" indent="-342900">
              <a:buFont typeface="+mj-lt"/>
              <a:buAutoNum type="arabicPeriod"/>
              <a:defRPr>
                <a:solidFill>
                  <a:srgbClr val="7E8286"/>
                </a:solidFill>
              </a:defRPr>
            </a:lvl2pPr>
            <a:lvl3pPr marL="1028700" indent="-342900">
              <a:buFont typeface="+mj-lt"/>
              <a:buAutoNum type="arabicPeriod"/>
              <a:defRPr>
                <a:solidFill>
                  <a:srgbClr val="7E8286"/>
                </a:solidFill>
              </a:defRPr>
            </a:lvl3pPr>
            <a:lvl4pPr marL="1371600" indent="-342900">
              <a:buFont typeface="+mj-lt"/>
              <a:buAutoNum type="arabicPeriod"/>
              <a:defRPr>
                <a:solidFill>
                  <a:srgbClr val="7E8286"/>
                </a:solidFill>
              </a:defRPr>
            </a:lvl4pPr>
            <a:lvl5pPr marL="1714500" indent="-342900">
              <a:buFont typeface="+mj-lt"/>
              <a:buAutoNum type="arabicPeriod"/>
              <a:defRPr>
                <a:solidFill>
                  <a:srgbClr val="7E8286"/>
                </a:solidFill>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fecha 3"/>
          <p:cNvSpPr>
            <a:spLocks noGrp="1"/>
          </p:cNvSpPr>
          <p:nvPr>
            <p:ph type="dt" sz="half" idx="10"/>
          </p:nvPr>
        </p:nvSpPr>
        <p:spPr/>
        <p:txBody>
          <a:bodyPr/>
          <a:lstStyle>
            <a:lvl1pPr>
              <a:defRPr/>
            </a:lvl1pPr>
          </a:lstStyle>
          <a:p>
            <a:r>
              <a:rPr lang="es-ES" dirty="0"/>
              <a:t>ICR</a:t>
            </a:r>
          </a:p>
        </p:txBody>
      </p:sp>
      <p:sp>
        <p:nvSpPr>
          <p:cNvPr id="5" name="Marcador de pie de página 4"/>
          <p:cNvSpPr>
            <a:spLocks noGrp="1"/>
          </p:cNvSpPr>
          <p:nvPr>
            <p:ph type="ftr" sz="quarter" idx="11"/>
          </p:nvPr>
        </p:nvSpPr>
        <p:spPr/>
        <p:txBody>
          <a:bodyPr/>
          <a:lstStyle>
            <a:lvl1pPr>
              <a:defRPr/>
            </a:lvl1pPr>
          </a:lstStyle>
          <a:p>
            <a:r>
              <a:rPr lang="es-ES" dirty="0"/>
              <a:t>-</a:t>
            </a:r>
          </a:p>
        </p:txBody>
      </p:sp>
      <p:sp>
        <p:nvSpPr>
          <p:cNvPr id="6" name="Marcador de número de diapositiva 5"/>
          <p:cNvSpPr>
            <a:spLocks noGrp="1"/>
          </p:cNvSpPr>
          <p:nvPr>
            <p:ph type="sldNum" sz="quarter" idx="12"/>
          </p:nvPr>
        </p:nvSpPr>
        <p:spPr/>
        <p:txBody>
          <a:bodyPr/>
          <a:lstStyle/>
          <a:p>
            <a:fld id="{E74C523E-60B9-4E1A-A062-B105043C1855}" type="slidenum">
              <a:rPr lang="es-ES" smtClean="0"/>
              <a:t>‹Nº›</a:t>
            </a:fld>
            <a:endParaRPr lang="es-ES"/>
          </a:p>
        </p:txBody>
      </p:sp>
      <p:sp>
        <p:nvSpPr>
          <p:cNvPr id="12" name="Marcador de texto 11"/>
          <p:cNvSpPr>
            <a:spLocks noGrp="1"/>
          </p:cNvSpPr>
          <p:nvPr>
            <p:ph type="body" sz="quarter" idx="13" hasCustomPrompt="1"/>
          </p:nvPr>
        </p:nvSpPr>
        <p:spPr>
          <a:xfrm>
            <a:off x="734934" y="7583"/>
            <a:ext cx="8332866" cy="227717"/>
          </a:xfrm>
        </p:spPr>
        <p:txBody>
          <a:bodyPr>
            <a:noAutofit/>
          </a:bodyPr>
          <a:lstStyle>
            <a:lvl1pPr marL="0" indent="0">
              <a:buNone/>
              <a:tabLst/>
              <a:defRPr lang="es-ES" sz="900" kern="1200" baseline="0" dirty="0">
                <a:solidFill>
                  <a:schemeClr val="tx1">
                    <a:tint val="75000"/>
                  </a:schemeClr>
                </a:solidFill>
                <a:latin typeface="+mn-lt"/>
                <a:ea typeface="+mn-ea"/>
                <a:cs typeface="+mn-cs"/>
              </a:defRPr>
            </a:lvl1pPr>
          </a:lstStyle>
          <a:p>
            <a:pPr lvl="0"/>
            <a:r>
              <a:rPr lang="es-ES" sz="900" kern="1200" dirty="0">
                <a:solidFill>
                  <a:schemeClr val="tx1">
                    <a:tint val="75000"/>
                  </a:schemeClr>
                </a:solidFill>
                <a:latin typeface="+mn-lt"/>
                <a:ea typeface="+mn-ea"/>
                <a:cs typeface="+mn-cs"/>
              </a:rPr>
              <a:t>Haga clic para indicar: ”Tema N: Título del tema”	</a:t>
            </a:r>
            <a:endParaRPr lang="es-ES" dirty="0"/>
          </a:p>
        </p:txBody>
      </p:sp>
    </p:spTree>
    <p:extLst>
      <p:ext uri="{BB962C8B-B14F-4D97-AF65-F5344CB8AC3E}">
        <p14:creationId xmlns:p14="http://schemas.microsoft.com/office/powerpoint/2010/main" val="2040890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parte">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828800" y="1709740"/>
            <a:ext cx="6681788" cy="1894852"/>
          </a:xfrm>
        </p:spPr>
        <p:txBody>
          <a:bodyPr anchor="b"/>
          <a:lstStyle>
            <a:lvl1pPr>
              <a:defRPr sz="4500"/>
            </a:lvl1pPr>
          </a:lstStyle>
          <a:p>
            <a:r>
              <a:rPr lang="es-ES" dirty="0"/>
              <a:t>Haga clic para modificar el título de esta parte</a:t>
            </a:r>
          </a:p>
        </p:txBody>
      </p:sp>
      <p:sp>
        <p:nvSpPr>
          <p:cNvPr id="3" name="Marcador de texto 2"/>
          <p:cNvSpPr>
            <a:spLocks noGrp="1"/>
          </p:cNvSpPr>
          <p:nvPr>
            <p:ph type="body" idx="1" hasCustomPrompt="1"/>
          </p:nvPr>
        </p:nvSpPr>
        <p:spPr>
          <a:xfrm>
            <a:off x="1828800" y="3604592"/>
            <a:ext cx="6681788" cy="2485059"/>
          </a:xfrm>
        </p:spPr>
        <p:txBody>
          <a:bodyPr/>
          <a:lstStyle>
            <a:lvl1pPr marL="0" indent="0">
              <a:buNone/>
              <a:defRPr sz="1800" baseline="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dirty="0"/>
              <a:t>Haga clic para indicar la parte: “PARTE N”</a:t>
            </a:r>
          </a:p>
        </p:txBody>
      </p:sp>
      <p:sp>
        <p:nvSpPr>
          <p:cNvPr id="4" name="Marcador de fecha 3"/>
          <p:cNvSpPr>
            <a:spLocks noGrp="1"/>
          </p:cNvSpPr>
          <p:nvPr>
            <p:ph type="dt" sz="half" idx="10"/>
          </p:nvPr>
        </p:nvSpPr>
        <p:spPr/>
        <p:txBody>
          <a:bodyPr/>
          <a:lstStyle/>
          <a:p>
            <a:fld id="{740C9188-F7C0-4853-9F7E-9891282DE721}" type="datetimeFigureOut">
              <a:rPr lang="es-ES" smtClean="0"/>
              <a:t>23/02/2022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74C523E-60B9-4E1A-A062-B105043C1855}" type="slidenum">
              <a:rPr lang="es-ES" smtClean="0"/>
              <a:t>‹Nº›</a:t>
            </a:fld>
            <a:endParaRPr lang="es-ES"/>
          </a:p>
        </p:txBody>
      </p:sp>
      <p:pic>
        <p:nvPicPr>
          <p:cNvPr id="7" name="Imagen 6"/>
          <p:cNvPicPr>
            <a:picLocks noChangeAspect="1"/>
          </p:cNvPicPr>
          <p:nvPr userDrawn="1"/>
        </p:nvPicPr>
        <p:blipFill>
          <a:blip r:embed="rId2"/>
          <a:stretch>
            <a:fillRect/>
          </a:stretch>
        </p:blipFill>
        <p:spPr>
          <a:xfrm>
            <a:off x="383116" y="2503487"/>
            <a:ext cx="1146147" cy="1475360"/>
          </a:xfrm>
          <a:prstGeom prst="rect">
            <a:avLst/>
          </a:prstGeom>
        </p:spPr>
      </p:pic>
      <p:cxnSp>
        <p:nvCxnSpPr>
          <p:cNvPr id="8" name="Conector recto 7"/>
          <p:cNvCxnSpPr/>
          <p:nvPr userDrawn="1"/>
        </p:nvCxnSpPr>
        <p:spPr>
          <a:xfrm>
            <a:off x="1529263" y="1862667"/>
            <a:ext cx="0" cy="3657600"/>
          </a:xfrm>
          <a:prstGeom prst="line">
            <a:avLst/>
          </a:prstGeom>
          <a:ln w="19050">
            <a:solidFill>
              <a:srgbClr val="E38B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1826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Índice de parte concret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34934" y="294569"/>
            <a:ext cx="8332866" cy="777874"/>
          </a:xfrm>
        </p:spPr>
        <p:txBody>
          <a:bodyPr/>
          <a:lstStyle>
            <a:lvl1pPr>
              <a:defRPr baseline="0"/>
            </a:lvl1pPr>
          </a:lstStyle>
          <a:p>
            <a:r>
              <a:rPr lang="es-ES" dirty="0"/>
              <a:t>Indica: “Índice de PN; Título de la parte”</a:t>
            </a:r>
          </a:p>
        </p:txBody>
      </p:sp>
      <p:sp>
        <p:nvSpPr>
          <p:cNvPr id="3" name="Marcador de contenido 2"/>
          <p:cNvSpPr>
            <a:spLocks noGrp="1"/>
          </p:cNvSpPr>
          <p:nvPr>
            <p:ph idx="1"/>
          </p:nvPr>
        </p:nvSpPr>
        <p:spPr/>
        <p:txBody>
          <a:bodyPr/>
          <a:lstStyle>
            <a:lvl1pPr marL="457200" indent="-457200">
              <a:buFont typeface="+mj-lt"/>
              <a:buAutoNum type="arabicPeriod"/>
              <a:defRPr>
                <a:solidFill>
                  <a:srgbClr val="7E8286"/>
                </a:solidFill>
              </a:defRPr>
            </a:lvl1pPr>
            <a:lvl2pPr marL="685800" indent="-342900">
              <a:buFont typeface="+mj-lt"/>
              <a:buAutoNum type="alphaLcParenR"/>
              <a:defRPr>
                <a:solidFill>
                  <a:srgbClr val="7E8286"/>
                </a:solidFill>
              </a:defRPr>
            </a:lvl2pPr>
            <a:lvl3pPr marL="1028700" indent="-342900">
              <a:buFont typeface="+mj-lt"/>
              <a:buAutoNum type="arabicPeriod"/>
              <a:defRPr>
                <a:solidFill>
                  <a:srgbClr val="7E8286"/>
                </a:solidFill>
              </a:defRPr>
            </a:lvl3pPr>
            <a:lvl4pPr marL="1371600" indent="-342900">
              <a:buFont typeface="+mj-lt"/>
              <a:buAutoNum type="arabicPeriod"/>
              <a:defRPr>
                <a:solidFill>
                  <a:srgbClr val="7E8286"/>
                </a:solidFill>
              </a:defRPr>
            </a:lvl4pPr>
            <a:lvl5pPr marL="1714500" indent="-342900">
              <a:buFont typeface="+mj-lt"/>
              <a:buAutoNum type="arabicPeriod"/>
              <a:defRPr>
                <a:solidFill>
                  <a:srgbClr val="7E8286"/>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Marcador de fecha 3"/>
          <p:cNvSpPr>
            <a:spLocks noGrp="1"/>
          </p:cNvSpPr>
          <p:nvPr>
            <p:ph type="dt" sz="half" idx="10"/>
          </p:nvPr>
        </p:nvSpPr>
        <p:spPr/>
        <p:txBody>
          <a:bodyPr/>
          <a:lstStyle/>
          <a:p>
            <a:r>
              <a:rPr lang="es-ES" dirty="0"/>
              <a:t>Curso 2018/19</a:t>
            </a:r>
          </a:p>
        </p:txBody>
      </p:sp>
      <p:sp>
        <p:nvSpPr>
          <p:cNvPr id="5" name="Marcador de pie de página 4"/>
          <p:cNvSpPr>
            <a:spLocks noGrp="1"/>
          </p:cNvSpPr>
          <p:nvPr>
            <p:ph type="ftr" sz="quarter" idx="11"/>
          </p:nvPr>
        </p:nvSpPr>
        <p:spPr/>
        <p:txBody>
          <a:bodyPr/>
          <a:lstStyle/>
          <a:p>
            <a:r>
              <a:rPr lang="es-ES" dirty="0"/>
              <a:t>Diseño de Redes de Computadores</a:t>
            </a:r>
          </a:p>
        </p:txBody>
      </p:sp>
      <p:sp>
        <p:nvSpPr>
          <p:cNvPr id="6" name="Marcador de número de diapositiva 5"/>
          <p:cNvSpPr>
            <a:spLocks noGrp="1"/>
          </p:cNvSpPr>
          <p:nvPr>
            <p:ph type="sldNum" sz="quarter" idx="12"/>
          </p:nvPr>
        </p:nvSpPr>
        <p:spPr/>
        <p:txBody>
          <a:bodyPr/>
          <a:lstStyle/>
          <a:p>
            <a:fld id="{E74C523E-60B9-4E1A-A062-B105043C1855}" type="slidenum">
              <a:rPr lang="es-ES" smtClean="0"/>
              <a:t>‹Nº›</a:t>
            </a:fld>
            <a:endParaRPr lang="es-ES"/>
          </a:p>
        </p:txBody>
      </p:sp>
      <p:sp>
        <p:nvSpPr>
          <p:cNvPr id="12" name="Marcador de texto 11"/>
          <p:cNvSpPr>
            <a:spLocks noGrp="1"/>
          </p:cNvSpPr>
          <p:nvPr>
            <p:ph type="body" sz="quarter" idx="13" hasCustomPrompt="1"/>
          </p:nvPr>
        </p:nvSpPr>
        <p:spPr>
          <a:xfrm>
            <a:off x="734934" y="7583"/>
            <a:ext cx="4328133" cy="190191"/>
          </a:xfrm>
        </p:spPr>
        <p:txBody>
          <a:bodyPr>
            <a:normAutofit/>
          </a:bodyPr>
          <a:lstStyle>
            <a:lvl1pPr marL="0" indent="0">
              <a:buNone/>
              <a:tabLst/>
              <a:defRPr lang="es-ES" sz="900" kern="1200" baseline="0" dirty="0">
                <a:solidFill>
                  <a:schemeClr val="tx1">
                    <a:tint val="75000"/>
                  </a:schemeClr>
                </a:solidFill>
                <a:latin typeface="+mn-lt"/>
                <a:ea typeface="+mn-ea"/>
                <a:cs typeface="+mn-cs"/>
              </a:defRPr>
            </a:lvl1pPr>
          </a:lstStyle>
          <a:p>
            <a:pPr lvl="0"/>
            <a:r>
              <a:rPr lang="es-ES" sz="900" kern="1200" dirty="0">
                <a:solidFill>
                  <a:schemeClr val="tx1">
                    <a:tint val="75000"/>
                  </a:schemeClr>
                </a:solidFill>
                <a:latin typeface="+mn-lt"/>
                <a:ea typeface="+mn-ea"/>
                <a:cs typeface="+mn-cs"/>
              </a:rPr>
              <a:t>Haga clic para indicar: ”Tema N: Título del tema”	</a:t>
            </a:r>
            <a:endParaRPr lang="es-ES" dirty="0"/>
          </a:p>
        </p:txBody>
      </p:sp>
      <p:sp>
        <p:nvSpPr>
          <p:cNvPr id="13" name="Marcador de texto 11"/>
          <p:cNvSpPr>
            <a:spLocks noGrp="1"/>
          </p:cNvSpPr>
          <p:nvPr>
            <p:ph type="body" sz="quarter" idx="14" hasCustomPrompt="1"/>
          </p:nvPr>
        </p:nvSpPr>
        <p:spPr>
          <a:xfrm>
            <a:off x="5130800" y="10625"/>
            <a:ext cx="3937000" cy="187149"/>
          </a:xfrm>
        </p:spPr>
        <p:txBody>
          <a:bodyPr>
            <a:normAutofit/>
          </a:bodyPr>
          <a:lstStyle>
            <a:lvl1pPr marL="0" indent="0" algn="r">
              <a:buNone/>
              <a:tabLst/>
              <a:defRPr lang="es-ES" sz="900" kern="1200" baseline="0" dirty="0">
                <a:solidFill>
                  <a:schemeClr val="tx1">
                    <a:tint val="75000"/>
                  </a:schemeClr>
                </a:solidFill>
                <a:latin typeface="+mn-lt"/>
                <a:ea typeface="+mn-ea"/>
                <a:cs typeface="+mn-cs"/>
              </a:defRPr>
            </a:lvl1pPr>
          </a:lstStyle>
          <a:p>
            <a:pPr lvl="0"/>
            <a:r>
              <a:rPr lang="es-ES" sz="900" kern="1200" dirty="0">
                <a:solidFill>
                  <a:schemeClr val="tx1">
                    <a:tint val="75000"/>
                  </a:schemeClr>
                </a:solidFill>
                <a:latin typeface="+mn-lt"/>
                <a:ea typeface="+mn-ea"/>
                <a:cs typeface="+mn-cs"/>
              </a:rPr>
              <a:t>Haga clic para indicar: ”Parte N: Título de la parte”</a:t>
            </a:r>
            <a:endParaRPr lang="es-ES" dirty="0"/>
          </a:p>
        </p:txBody>
      </p:sp>
    </p:spTree>
    <p:extLst>
      <p:ext uri="{BB962C8B-B14F-4D97-AF65-F5344CB8AC3E}">
        <p14:creationId xmlns:p14="http://schemas.microsoft.com/office/powerpoint/2010/main" val="1543414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sp>
        <p:nvSpPr>
          <p:cNvPr id="2" name="Título 1"/>
          <p:cNvSpPr>
            <a:spLocks noGrp="1"/>
          </p:cNvSpPr>
          <p:nvPr>
            <p:ph type="title"/>
          </p:nvPr>
        </p:nvSpPr>
        <p:spPr>
          <a:xfrm>
            <a:off x="734934" y="294569"/>
            <a:ext cx="8332866" cy="777874"/>
          </a:xfrm>
        </p:spPr>
        <p:txBody>
          <a:bodyPr/>
          <a:lstStyle>
            <a:lvl1pPr>
              <a:defRPr/>
            </a:lvl1pPr>
          </a:lstStyle>
          <a:p>
            <a:r>
              <a:rPr lang="es-ES"/>
              <a:t>Haga clic para modificar el estilo de título del patrón</a:t>
            </a:r>
            <a:endParaRPr lang="es-ES" dirty="0"/>
          </a:p>
        </p:txBody>
      </p:sp>
      <p:sp>
        <p:nvSpPr>
          <p:cNvPr id="3" name="Marcador de contenido 2"/>
          <p:cNvSpPr>
            <a:spLocks noGrp="1"/>
          </p:cNvSpPr>
          <p:nvPr>
            <p:ph idx="1"/>
          </p:nvPr>
        </p:nvSpPr>
        <p:spPr/>
        <p:txBody>
          <a:bodyPr/>
          <a:lstStyle>
            <a:lvl1pPr>
              <a:defRPr>
                <a:solidFill>
                  <a:srgbClr val="7E8286"/>
                </a:solidFill>
              </a:defRPr>
            </a:lvl1pPr>
            <a:lvl2pPr>
              <a:defRPr>
                <a:solidFill>
                  <a:srgbClr val="7E8286"/>
                </a:solidFill>
              </a:defRPr>
            </a:lvl2pPr>
            <a:lvl3pPr>
              <a:defRPr>
                <a:solidFill>
                  <a:srgbClr val="7E8286"/>
                </a:solidFill>
              </a:defRPr>
            </a:lvl3pPr>
            <a:lvl4pPr>
              <a:defRPr>
                <a:solidFill>
                  <a:srgbClr val="7E8286"/>
                </a:solidFill>
              </a:defRPr>
            </a:lvl4pPr>
            <a:lvl5pPr>
              <a:defRPr>
                <a:solidFill>
                  <a:srgbClr val="7E8286"/>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Marcador de fecha 3"/>
          <p:cNvSpPr>
            <a:spLocks noGrp="1"/>
          </p:cNvSpPr>
          <p:nvPr>
            <p:ph type="dt" sz="half" idx="10"/>
          </p:nvPr>
        </p:nvSpPr>
        <p:spPr/>
        <p:txBody>
          <a:bodyPr/>
          <a:lstStyle/>
          <a:p>
            <a:r>
              <a:rPr lang="es-ES" dirty="0"/>
              <a:t>Curso 2018/19</a:t>
            </a:r>
          </a:p>
        </p:txBody>
      </p:sp>
      <p:sp>
        <p:nvSpPr>
          <p:cNvPr id="5" name="Marcador de pie de página 4"/>
          <p:cNvSpPr>
            <a:spLocks noGrp="1"/>
          </p:cNvSpPr>
          <p:nvPr>
            <p:ph type="ftr" sz="quarter" idx="11"/>
          </p:nvPr>
        </p:nvSpPr>
        <p:spPr/>
        <p:txBody>
          <a:bodyPr/>
          <a:lstStyle/>
          <a:p>
            <a:r>
              <a:rPr lang="es-ES" dirty="0"/>
              <a:t>Diseño de Redes de Computadores</a:t>
            </a:r>
          </a:p>
        </p:txBody>
      </p:sp>
      <p:sp>
        <p:nvSpPr>
          <p:cNvPr id="6" name="Marcador de número de diapositiva 5"/>
          <p:cNvSpPr>
            <a:spLocks noGrp="1"/>
          </p:cNvSpPr>
          <p:nvPr>
            <p:ph type="sldNum" sz="quarter" idx="12"/>
          </p:nvPr>
        </p:nvSpPr>
        <p:spPr/>
        <p:txBody>
          <a:bodyPr/>
          <a:lstStyle/>
          <a:p>
            <a:fld id="{E74C523E-60B9-4E1A-A062-B105043C1855}" type="slidenum">
              <a:rPr lang="es-ES" smtClean="0"/>
              <a:t>‹Nº›</a:t>
            </a:fld>
            <a:endParaRPr lang="es-ES"/>
          </a:p>
        </p:txBody>
      </p:sp>
      <p:sp>
        <p:nvSpPr>
          <p:cNvPr id="12" name="Marcador de texto 11"/>
          <p:cNvSpPr>
            <a:spLocks noGrp="1"/>
          </p:cNvSpPr>
          <p:nvPr>
            <p:ph type="body" sz="quarter" idx="13" hasCustomPrompt="1"/>
          </p:nvPr>
        </p:nvSpPr>
        <p:spPr>
          <a:xfrm>
            <a:off x="734934" y="7583"/>
            <a:ext cx="4328133" cy="190191"/>
          </a:xfrm>
        </p:spPr>
        <p:txBody>
          <a:bodyPr>
            <a:normAutofit/>
          </a:bodyPr>
          <a:lstStyle>
            <a:lvl1pPr marL="0" indent="0">
              <a:buNone/>
              <a:tabLst/>
              <a:defRPr lang="es-ES" sz="900" kern="1200" baseline="0" dirty="0">
                <a:solidFill>
                  <a:schemeClr val="tx1">
                    <a:tint val="75000"/>
                  </a:schemeClr>
                </a:solidFill>
                <a:latin typeface="+mn-lt"/>
                <a:ea typeface="+mn-ea"/>
                <a:cs typeface="+mn-cs"/>
              </a:defRPr>
            </a:lvl1pPr>
          </a:lstStyle>
          <a:p>
            <a:pPr lvl="0"/>
            <a:r>
              <a:rPr lang="es-ES" sz="900" kern="1200" dirty="0">
                <a:solidFill>
                  <a:schemeClr val="tx1">
                    <a:tint val="75000"/>
                  </a:schemeClr>
                </a:solidFill>
                <a:latin typeface="+mn-lt"/>
                <a:ea typeface="+mn-ea"/>
                <a:cs typeface="+mn-cs"/>
              </a:rPr>
              <a:t>Haga clic para indicar: ”Tema N: Título del tema”	</a:t>
            </a:r>
            <a:endParaRPr lang="es-ES" dirty="0"/>
          </a:p>
        </p:txBody>
      </p:sp>
      <p:sp>
        <p:nvSpPr>
          <p:cNvPr id="13" name="Marcador de texto 11"/>
          <p:cNvSpPr>
            <a:spLocks noGrp="1"/>
          </p:cNvSpPr>
          <p:nvPr>
            <p:ph type="body" sz="quarter" idx="14" hasCustomPrompt="1"/>
          </p:nvPr>
        </p:nvSpPr>
        <p:spPr>
          <a:xfrm>
            <a:off x="5130800" y="10625"/>
            <a:ext cx="3937000" cy="187149"/>
          </a:xfrm>
        </p:spPr>
        <p:txBody>
          <a:bodyPr>
            <a:normAutofit/>
          </a:bodyPr>
          <a:lstStyle>
            <a:lvl1pPr marL="0" indent="0" algn="r">
              <a:buNone/>
              <a:tabLst/>
              <a:defRPr lang="es-ES" sz="900" kern="1200" baseline="0" dirty="0">
                <a:solidFill>
                  <a:schemeClr val="tx1">
                    <a:tint val="75000"/>
                  </a:schemeClr>
                </a:solidFill>
                <a:latin typeface="+mn-lt"/>
                <a:ea typeface="+mn-ea"/>
                <a:cs typeface="+mn-cs"/>
              </a:defRPr>
            </a:lvl1pPr>
          </a:lstStyle>
          <a:p>
            <a:pPr lvl="0"/>
            <a:r>
              <a:rPr lang="es-ES" sz="900" kern="1200" dirty="0">
                <a:solidFill>
                  <a:schemeClr val="tx1">
                    <a:tint val="75000"/>
                  </a:schemeClr>
                </a:solidFill>
                <a:latin typeface="+mn-lt"/>
                <a:ea typeface="+mn-ea"/>
                <a:cs typeface="+mn-cs"/>
              </a:rPr>
              <a:t>Haga clic para indicar: ”Parte N: Título de la parte”</a:t>
            </a:r>
            <a:endParaRPr lang="es-ES" dirty="0"/>
          </a:p>
        </p:txBody>
      </p:sp>
    </p:spTree>
    <p:extLst>
      <p:ext uri="{BB962C8B-B14F-4D97-AF65-F5344CB8AC3E}">
        <p14:creationId xmlns:p14="http://schemas.microsoft.com/office/powerpoint/2010/main" val="3725535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n">
    <p:spTree>
      <p:nvGrpSpPr>
        <p:cNvPr id="1" name=""/>
        <p:cNvGrpSpPr/>
        <p:nvPr/>
      </p:nvGrpSpPr>
      <p:grpSpPr>
        <a:xfrm>
          <a:off x="0" y="0"/>
          <a:ext cx="0" cy="0"/>
          <a:chOff x="0" y="0"/>
          <a:chExt cx="0" cy="0"/>
        </a:xfrm>
      </p:grpSpPr>
      <p:sp>
        <p:nvSpPr>
          <p:cNvPr id="2" name="Título 1"/>
          <p:cNvSpPr>
            <a:spLocks noGrp="1"/>
          </p:cNvSpPr>
          <p:nvPr>
            <p:ph type="title"/>
          </p:nvPr>
        </p:nvSpPr>
        <p:spPr>
          <a:xfrm>
            <a:off x="734934" y="294569"/>
            <a:ext cx="8332866" cy="777874"/>
          </a:xfrm>
        </p:spPr>
        <p:txBody>
          <a:bodyPr/>
          <a:lstStyle>
            <a:lvl1pPr>
              <a:defRPr/>
            </a:lvl1pPr>
          </a:lstStyle>
          <a:p>
            <a:r>
              <a:rPr lang="es-ES"/>
              <a:t>Haga clic para modificar el estilo de título del patrón</a:t>
            </a:r>
            <a:endParaRPr lang="es-ES" dirty="0"/>
          </a:p>
        </p:txBody>
      </p:sp>
      <p:sp>
        <p:nvSpPr>
          <p:cNvPr id="4" name="Marcador de fecha 3"/>
          <p:cNvSpPr>
            <a:spLocks noGrp="1"/>
          </p:cNvSpPr>
          <p:nvPr>
            <p:ph type="dt" sz="half" idx="10"/>
          </p:nvPr>
        </p:nvSpPr>
        <p:spPr/>
        <p:txBody>
          <a:bodyPr/>
          <a:lstStyle/>
          <a:p>
            <a:r>
              <a:rPr lang="es-ES" dirty="0"/>
              <a:t>Curso 2018/19</a:t>
            </a:r>
          </a:p>
        </p:txBody>
      </p:sp>
      <p:sp>
        <p:nvSpPr>
          <p:cNvPr id="5" name="Marcador de pie de página 4"/>
          <p:cNvSpPr>
            <a:spLocks noGrp="1"/>
          </p:cNvSpPr>
          <p:nvPr>
            <p:ph type="ftr" sz="quarter" idx="11"/>
          </p:nvPr>
        </p:nvSpPr>
        <p:spPr/>
        <p:txBody>
          <a:bodyPr/>
          <a:lstStyle/>
          <a:p>
            <a:r>
              <a:rPr lang="es-ES" dirty="0"/>
              <a:t>Diseño de Redes de Computadores</a:t>
            </a:r>
          </a:p>
        </p:txBody>
      </p:sp>
      <p:sp>
        <p:nvSpPr>
          <p:cNvPr id="6" name="Marcador de número de diapositiva 5"/>
          <p:cNvSpPr>
            <a:spLocks noGrp="1"/>
          </p:cNvSpPr>
          <p:nvPr>
            <p:ph type="sldNum" sz="quarter" idx="12"/>
          </p:nvPr>
        </p:nvSpPr>
        <p:spPr/>
        <p:txBody>
          <a:bodyPr/>
          <a:lstStyle/>
          <a:p>
            <a:fld id="{E74C523E-60B9-4E1A-A062-B105043C1855}" type="slidenum">
              <a:rPr lang="es-ES" smtClean="0"/>
              <a:t>‹Nº›</a:t>
            </a:fld>
            <a:endParaRPr lang="es-ES"/>
          </a:p>
        </p:txBody>
      </p:sp>
      <p:sp>
        <p:nvSpPr>
          <p:cNvPr id="12" name="Marcador de texto 11"/>
          <p:cNvSpPr>
            <a:spLocks noGrp="1"/>
          </p:cNvSpPr>
          <p:nvPr>
            <p:ph type="body" sz="quarter" idx="13" hasCustomPrompt="1"/>
          </p:nvPr>
        </p:nvSpPr>
        <p:spPr>
          <a:xfrm>
            <a:off x="734934" y="7583"/>
            <a:ext cx="4328133" cy="190191"/>
          </a:xfrm>
        </p:spPr>
        <p:txBody>
          <a:bodyPr>
            <a:normAutofit/>
          </a:bodyPr>
          <a:lstStyle>
            <a:lvl1pPr marL="0" indent="0">
              <a:buNone/>
              <a:tabLst/>
              <a:defRPr lang="es-ES" sz="900" kern="1200" baseline="0" dirty="0">
                <a:solidFill>
                  <a:schemeClr val="tx1">
                    <a:tint val="75000"/>
                  </a:schemeClr>
                </a:solidFill>
                <a:latin typeface="+mn-lt"/>
                <a:ea typeface="+mn-ea"/>
                <a:cs typeface="+mn-cs"/>
              </a:defRPr>
            </a:lvl1pPr>
          </a:lstStyle>
          <a:p>
            <a:pPr lvl="0"/>
            <a:r>
              <a:rPr lang="es-ES" sz="900" kern="1200" dirty="0">
                <a:solidFill>
                  <a:schemeClr val="tx1">
                    <a:tint val="75000"/>
                  </a:schemeClr>
                </a:solidFill>
                <a:latin typeface="+mn-lt"/>
                <a:ea typeface="+mn-ea"/>
                <a:cs typeface="+mn-cs"/>
              </a:rPr>
              <a:t>Haga clic para indicar: ”Tema N: Título del tema”	</a:t>
            </a:r>
            <a:endParaRPr lang="es-ES" dirty="0"/>
          </a:p>
        </p:txBody>
      </p:sp>
      <p:sp>
        <p:nvSpPr>
          <p:cNvPr id="13" name="Marcador de texto 11"/>
          <p:cNvSpPr>
            <a:spLocks noGrp="1"/>
          </p:cNvSpPr>
          <p:nvPr>
            <p:ph type="body" sz="quarter" idx="14" hasCustomPrompt="1"/>
          </p:nvPr>
        </p:nvSpPr>
        <p:spPr>
          <a:xfrm>
            <a:off x="5130800" y="10625"/>
            <a:ext cx="3937000" cy="187149"/>
          </a:xfrm>
        </p:spPr>
        <p:txBody>
          <a:bodyPr>
            <a:normAutofit/>
          </a:bodyPr>
          <a:lstStyle>
            <a:lvl1pPr marL="0" indent="0" algn="r">
              <a:buNone/>
              <a:tabLst/>
              <a:defRPr lang="es-ES" sz="900" kern="1200" baseline="0" dirty="0">
                <a:solidFill>
                  <a:schemeClr val="tx1">
                    <a:tint val="75000"/>
                  </a:schemeClr>
                </a:solidFill>
                <a:latin typeface="+mn-lt"/>
                <a:ea typeface="+mn-ea"/>
                <a:cs typeface="+mn-cs"/>
              </a:defRPr>
            </a:lvl1pPr>
          </a:lstStyle>
          <a:p>
            <a:pPr lvl="0"/>
            <a:r>
              <a:rPr lang="es-ES" sz="900" kern="1200" dirty="0">
                <a:solidFill>
                  <a:schemeClr val="tx1">
                    <a:tint val="75000"/>
                  </a:schemeClr>
                </a:solidFill>
                <a:latin typeface="+mn-lt"/>
                <a:ea typeface="+mn-ea"/>
                <a:cs typeface="+mn-cs"/>
              </a:rPr>
              <a:t>Haga clic para indicar: ”Parte N: Título de la parte”</a:t>
            </a:r>
            <a:endParaRPr lang="es-ES" dirty="0"/>
          </a:p>
        </p:txBody>
      </p:sp>
      <p:sp>
        <p:nvSpPr>
          <p:cNvPr id="8" name="Marcador de posición de imagen 7"/>
          <p:cNvSpPr>
            <a:spLocks noGrp="1"/>
          </p:cNvSpPr>
          <p:nvPr>
            <p:ph type="pic" sz="quarter" idx="15" hasCustomPrompt="1"/>
          </p:nvPr>
        </p:nvSpPr>
        <p:spPr>
          <a:xfrm>
            <a:off x="93666" y="1371600"/>
            <a:ext cx="8974134" cy="5105399"/>
          </a:xfrm>
        </p:spPr>
        <p:txBody>
          <a:bodyPr/>
          <a:lstStyle>
            <a:lvl1pPr marL="0" indent="0">
              <a:buNone/>
              <a:defRPr/>
            </a:lvl1pPr>
          </a:lstStyle>
          <a:p>
            <a:r>
              <a:rPr lang="es-ES" dirty="0"/>
              <a:t>Inserta imagen</a:t>
            </a:r>
          </a:p>
        </p:txBody>
      </p:sp>
    </p:spTree>
    <p:extLst>
      <p:ext uri="{BB962C8B-B14F-4D97-AF65-F5344CB8AC3E}">
        <p14:creationId xmlns:p14="http://schemas.microsoft.com/office/powerpoint/2010/main" val="3122582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6286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46291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740C9188-F7C0-4853-9F7E-9891282DE721}" type="datetimeFigureOut">
              <a:rPr lang="es-ES" smtClean="0"/>
              <a:t>23/02/2022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74C523E-60B9-4E1A-A062-B105043C1855}" type="slidenum">
              <a:rPr lang="es-ES" smtClean="0"/>
              <a:t>‹Nº›</a:t>
            </a:fld>
            <a:endParaRPr lang="es-ES"/>
          </a:p>
        </p:txBody>
      </p:sp>
    </p:spTree>
    <p:extLst>
      <p:ext uri="{BB962C8B-B14F-4D97-AF65-F5344CB8AC3E}">
        <p14:creationId xmlns:p14="http://schemas.microsoft.com/office/powerpoint/2010/main" val="3588212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365126"/>
            <a:ext cx="78867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Marcador de contenido 3"/>
          <p:cNvSpPr>
            <a:spLocks noGrp="1"/>
          </p:cNvSpPr>
          <p:nvPr>
            <p:ph sz="half" idx="2"/>
          </p:nvPr>
        </p:nvSpPr>
        <p:spPr>
          <a:xfrm>
            <a:off x="629842" y="2505075"/>
            <a:ext cx="3868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Marcador de contenido 5"/>
          <p:cNvSpPr>
            <a:spLocks noGrp="1"/>
          </p:cNvSpPr>
          <p:nvPr>
            <p:ph sz="quarter" idx="4"/>
          </p:nvPr>
        </p:nvSpPr>
        <p:spPr>
          <a:xfrm>
            <a:off x="4629150" y="2505075"/>
            <a:ext cx="3887391"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740C9188-F7C0-4853-9F7E-9891282DE721}" type="datetimeFigureOut">
              <a:rPr lang="es-ES" smtClean="0"/>
              <a:t>23/02/2022</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E74C523E-60B9-4E1A-A062-B105043C1855}" type="slidenum">
              <a:rPr lang="es-ES" smtClean="0"/>
              <a:t>‹Nº›</a:t>
            </a:fld>
            <a:endParaRPr lang="es-ES"/>
          </a:p>
        </p:txBody>
      </p:sp>
    </p:spTree>
    <p:extLst>
      <p:ext uri="{BB962C8B-B14F-4D97-AF65-F5344CB8AC3E}">
        <p14:creationId xmlns:p14="http://schemas.microsoft.com/office/powerpoint/2010/main" val="972469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740C9188-F7C0-4853-9F7E-9891282DE721}" type="datetimeFigureOut">
              <a:rPr lang="es-ES" smtClean="0"/>
              <a:t>23/02/2022</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E74C523E-60B9-4E1A-A062-B105043C1855}" type="slidenum">
              <a:rPr lang="es-ES" smtClean="0"/>
              <a:t>‹Nº›</a:t>
            </a:fld>
            <a:endParaRPr lang="es-ES"/>
          </a:p>
        </p:txBody>
      </p:sp>
    </p:spTree>
    <p:extLst>
      <p:ext uri="{BB962C8B-B14F-4D97-AF65-F5344CB8AC3E}">
        <p14:creationId xmlns:p14="http://schemas.microsoft.com/office/powerpoint/2010/main" val="4179124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ángulo 11"/>
          <p:cNvSpPr/>
          <p:nvPr userDrawn="1"/>
        </p:nvSpPr>
        <p:spPr>
          <a:xfrm>
            <a:off x="0" y="6544733"/>
            <a:ext cx="9144000" cy="313267"/>
          </a:xfrm>
          <a:prstGeom prst="rect">
            <a:avLst/>
          </a:prstGeom>
          <a:gradFill flip="none" rotWithShape="1">
            <a:gsLst>
              <a:gs pos="93000">
                <a:srgbClr val="DD6C10"/>
              </a:gs>
              <a:gs pos="100000">
                <a:srgbClr val="DD6C10">
                  <a:tint val="44500"/>
                  <a:satMod val="160000"/>
                </a:srgbClr>
              </a:gs>
              <a:gs pos="100000">
                <a:srgbClr val="DD6C10">
                  <a:tint val="23500"/>
                  <a:satMod val="160000"/>
                </a:srgbClr>
              </a:gs>
            </a:gsLst>
            <a:lin ang="108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s-ES" sz="1350" dirty="0">
              <a:solidFill>
                <a:srgbClr val="717579"/>
              </a:solidFill>
            </a:endParaRPr>
          </a:p>
        </p:txBody>
      </p:sp>
      <p:sp>
        <p:nvSpPr>
          <p:cNvPr id="8" name="Rectángulo 7"/>
          <p:cNvSpPr/>
          <p:nvPr userDrawn="1"/>
        </p:nvSpPr>
        <p:spPr>
          <a:xfrm>
            <a:off x="0" y="8995"/>
            <a:ext cx="9144000" cy="1303867"/>
          </a:xfrm>
          <a:prstGeom prst="rect">
            <a:avLst/>
          </a:prstGeom>
          <a:gradFill flip="none" rotWithShape="1">
            <a:gsLst>
              <a:gs pos="93000">
                <a:srgbClr val="E38B42"/>
              </a:gs>
              <a:gs pos="100000">
                <a:srgbClr val="DD6C10">
                  <a:tint val="44500"/>
                  <a:satMod val="160000"/>
                </a:srgbClr>
              </a:gs>
              <a:gs pos="100000">
                <a:srgbClr val="DD6C10">
                  <a:tint val="23500"/>
                  <a:satMod val="160000"/>
                </a:srgbClr>
              </a:gs>
            </a:gsLst>
            <a:lin ang="108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s-ES" sz="1350"/>
          </a:p>
        </p:txBody>
      </p:sp>
      <p:sp>
        <p:nvSpPr>
          <p:cNvPr id="2" name="Marcador de título 1"/>
          <p:cNvSpPr>
            <a:spLocks noGrp="1"/>
          </p:cNvSpPr>
          <p:nvPr>
            <p:ph type="title"/>
          </p:nvPr>
        </p:nvSpPr>
        <p:spPr>
          <a:xfrm>
            <a:off x="734934" y="294569"/>
            <a:ext cx="7886700" cy="777874"/>
          </a:xfrm>
          <a:prstGeom prst="rect">
            <a:avLst/>
          </a:prstGeom>
        </p:spPr>
        <p:txBody>
          <a:bodyPr vert="horz" lIns="91440" tIns="45720" rIns="91440" bIns="45720" rtlCol="0" anchor="ctr">
            <a:noAutofit/>
          </a:bodyPr>
          <a:lstStyle/>
          <a:p>
            <a:r>
              <a:rPr lang="es-ES" dirty="0"/>
              <a:t>Haga clic para modificar el estilo de título del patrón</a:t>
            </a:r>
          </a:p>
        </p:txBody>
      </p:sp>
      <p:sp>
        <p:nvSpPr>
          <p:cNvPr id="3" name="Marcador de texto 2"/>
          <p:cNvSpPr>
            <a:spLocks noGrp="1"/>
          </p:cNvSpPr>
          <p:nvPr>
            <p:ph type="body" idx="1"/>
          </p:nvPr>
        </p:nvSpPr>
        <p:spPr>
          <a:xfrm>
            <a:off x="94799" y="1372129"/>
            <a:ext cx="8973001" cy="5172602"/>
          </a:xfrm>
          <a:prstGeom prst="rect">
            <a:avLst/>
          </a:prstGeom>
        </p:spPr>
        <p:txBody>
          <a:bodyPr vert="horz" lIns="91440" tIns="45720" rIns="91440" bIns="45720" rtlCol="0">
            <a:no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fecha 3"/>
          <p:cNvSpPr>
            <a:spLocks noGrp="1"/>
          </p:cNvSpPr>
          <p:nvPr>
            <p:ph type="dt" sz="half" idx="2"/>
          </p:nvPr>
        </p:nvSpPr>
        <p:spPr>
          <a:xfrm>
            <a:off x="0" y="6594958"/>
            <a:ext cx="2057400" cy="212815"/>
          </a:xfrm>
          <a:prstGeom prst="rect">
            <a:avLst/>
          </a:prstGeom>
        </p:spPr>
        <p:txBody>
          <a:bodyPr vert="horz" lIns="91440" tIns="45720" rIns="91440" bIns="45720" rtlCol="0" anchor="ctr"/>
          <a:lstStyle>
            <a:lvl1pPr algn="l">
              <a:defRPr sz="900">
                <a:solidFill>
                  <a:srgbClr val="7E8286"/>
                </a:solidFill>
              </a:defRPr>
            </a:lvl1pPr>
          </a:lstStyle>
          <a:p>
            <a:r>
              <a:rPr lang="es-ES" dirty="0"/>
              <a:t>Curso 2018/19</a:t>
            </a:r>
          </a:p>
        </p:txBody>
      </p:sp>
      <p:sp>
        <p:nvSpPr>
          <p:cNvPr id="5" name="Marcador de pie de página 4"/>
          <p:cNvSpPr>
            <a:spLocks noGrp="1"/>
          </p:cNvSpPr>
          <p:nvPr>
            <p:ph type="ftr" sz="quarter" idx="3"/>
          </p:nvPr>
        </p:nvSpPr>
        <p:spPr>
          <a:xfrm>
            <a:off x="3135234" y="6604000"/>
            <a:ext cx="3086100" cy="21281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s-ES" dirty="0"/>
              <a:t>Diseño de Redes de Computadores</a:t>
            </a:r>
          </a:p>
        </p:txBody>
      </p:sp>
      <p:sp>
        <p:nvSpPr>
          <p:cNvPr id="6" name="Marcador de número de diapositiva 5"/>
          <p:cNvSpPr>
            <a:spLocks noGrp="1"/>
          </p:cNvSpPr>
          <p:nvPr>
            <p:ph type="sldNum" sz="quarter" idx="4"/>
          </p:nvPr>
        </p:nvSpPr>
        <p:spPr>
          <a:xfrm>
            <a:off x="7086600" y="6604000"/>
            <a:ext cx="2057400" cy="212815"/>
          </a:xfrm>
          <a:prstGeom prst="rect">
            <a:avLst/>
          </a:prstGeom>
        </p:spPr>
        <p:txBody>
          <a:bodyPr vert="horz" lIns="91440" tIns="45720" rIns="91440" bIns="45720" rtlCol="0" anchor="ctr"/>
          <a:lstStyle>
            <a:lvl1pPr algn="r">
              <a:defRPr sz="900">
                <a:solidFill>
                  <a:srgbClr val="7E8286"/>
                </a:solidFill>
              </a:defRPr>
            </a:lvl1pPr>
          </a:lstStyle>
          <a:p>
            <a:fld id="{E74C523E-60B9-4E1A-A062-B105043C1855}" type="slidenum">
              <a:rPr lang="es-ES" smtClean="0"/>
              <a:pPr/>
              <a:t>‹Nº›</a:t>
            </a:fld>
            <a:endParaRPr lang="es-ES"/>
          </a:p>
        </p:txBody>
      </p:sp>
      <p:pic>
        <p:nvPicPr>
          <p:cNvPr id="10" name="Imagen 9"/>
          <p:cNvPicPr>
            <a:picLocks noChangeAspect="1"/>
          </p:cNvPicPr>
          <p:nvPr userDrawn="1"/>
        </p:nvPicPr>
        <p:blipFill>
          <a:blip r:embed="rId17"/>
          <a:stretch>
            <a:fillRect/>
          </a:stretch>
        </p:blipFill>
        <p:spPr>
          <a:xfrm>
            <a:off x="94799" y="249412"/>
            <a:ext cx="640135" cy="823031"/>
          </a:xfrm>
          <a:prstGeom prst="rect">
            <a:avLst/>
          </a:prstGeom>
        </p:spPr>
      </p:pic>
      <p:sp>
        <p:nvSpPr>
          <p:cNvPr id="11" name="Rectángulo 10"/>
          <p:cNvSpPr/>
          <p:nvPr userDrawn="1"/>
        </p:nvSpPr>
        <p:spPr>
          <a:xfrm>
            <a:off x="0" y="0"/>
            <a:ext cx="9144000" cy="6858000"/>
          </a:xfrm>
          <a:prstGeom prst="rect">
            <a:avLst/>
          </a:prstGeom>
          <a:noFill/>
          <a:ln w="38100">
            <a:solidFill>
              <a:srgbClr val="E38B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1134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62"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3" r:id="rId15"/>
  </p:sldLayoutIdLst>
  <p:txStyles>
    <p:titleStyle>
      <a:lvl1pPr algn="l" defTabSz="685800" rtl="0" eaLnBrk="1" latinLnBrk="0" hangingPunct="1">
        <a:lnSpc>
          <a:spcPct val="90000"/>
        </a:lnSpc>
        <a:spcBef>
          <a:spcPct val="0"/>
        </a:spcBef>
        <a:buNone/>
        <a:defRPr sz="3300" kern="1200">
          <a:solidFill>
            <a:srgbClr val="005674"/>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E8286"/>
          </a:solidFill>
          <a:latin typeface="+mn-lt"/>
          <a:ea typeface="+mn-ea"/>
          <a:cs typeface="+mn-cs"/>
        </a:defRPr>
      </a:lvl1pPr>
      <a:lvl2pPr marL="514350" indent="-171450" algn="l" defTabSz="685800" rtl="0" eaLnBrk="1" latinLnBrk="0" hangingPunct="1">
        <a:lnSpc>
          <a:spcPct val="90000"/>
        </a:lnSpc>
        <a:spcBef>
          <a:spcPts val="375"/>
        </a:spcBef>
        <a:buFont typeface="Courier New" panose="02070309020205020404" pitchFamily="49" charset="0"/>
        <a:buChar char="o"/>
        <a:defRPr sz="1800" kern="1200">
          <a:solidFill>
            <a:srgbClr val="7E8286"/>
          </a:solidFill>
          <a:latin typeface="+mn-lt"/>
          <a:ea typeface="+mn-ea"/>
          <a:cs typeface="+mn-cs"/>
        </a:defRPr>
      </a:lvl2pPr>
      <a:lvl3pPr marL="971550" indent="-285750" algn="l" defTabSz="685800" rtl="0" eaLnBrk="1" latinLnBrk="0" hangingPunct="1">
        <a:lnSpc>
          <a:spcPct val="90000"/>
        </a:lnSpc>
        <a:spcBef>
          <a:spcPts val="375"/>
        </a:spcBef>
        <a:buFont typeface="Wingdings" panose="05000000000000000000" pitchFamily="2" charset="2"/>
        <a:buChar char="§"/>
        <a:defRPr sz="1500" kern="1200">
          <a:solidFill>
            <a:srgbClr val="7E8286"/>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E8286"/>
          </a:solidFill>
          <a:latin typeface="+mn-lt"/>
          <a:ea typeface="+mn-ea"/>
          <a:cs typeface="+mn-cs"/>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rgbClr val="7E8286"/>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ipv6.mineco.gob.es/" TargetMode="External"/><Relationship Id="rId2" Type="http://schemas.openxmlformats.org/officeDocument/2006/relationships/hyperlink" Target="http://www.iana.org/assignments/ipv6-address-space/ipv6-address-space.xhtml" TargetMode="Externa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slideLayout" Target="../slideLayouts/slideLayout5.xml"/><Relationship Id="rId4" Type="http://schemas.openxmlformats.org/officeDocument/2006/relationships/image" Target="../media/image37.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slideLayout" Target="../slideLayouts/slideLayout5.xml"/><Relationship Id="rId4" Type="http://schemas.openxmlformats.org/officeDocument/2006/relationships/image" Target="../media/image37.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linux.die.net/man/8/route" TargetMode="Externa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INTRODUCCIÓN</a:t>
            </a:r>
          </a:p>
        </p:txBody>
      </p:sp>
      <p:sp>
        <p:nvSpPr>
          <p:cNvPr id="3" name="Subtítulo 2"/>
          <p:cNvSpPr>
            <a:spLocks noGrp="1"/>
          </p:cNvSpPr>
          <p:nvPr>
            <p:ph type="subTitle" idx="1"/>
          </p:nvPr>
        </p:nvSpPr>
        <p:spPr/>
        <p:txBody>
          <a:bodyPr/>
          <a:lstStyle/>
          <a:p>
            <a:r>
              <a:rPr lang="es-ES" dirty="0"/>
              <a:t>Carlos Rodríguez Cordón</a:t>
            </a:r>
          </a:p>
          <a:p>
            <a:r>
              <a:rPr lang="es-ES" dirty="0"/>
              <a:t>carlos.rodriguez@uca.es</a:t>
            </a:r>
          </a:p>
          <a:p>
            <a:endParaRPr lang="es-ES" dirty="0"/>
          </a:p>
        </p:txBody>
      </p:sp>
    </p:spTree>
    <p:extLst>
      <p:ext uri="{BB962C8B-B14F-4D97-AF65-F5344CB8AC3E}">
        <p14:creationId xmlns:p14="http://schemas.microsoft.com/office/powerpoint/2010/main" val="3903957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DHCPv4.- Mensajes DHCP</a:t>
            </a:r>
          </a:p>
        </p:txBody>
      </p:sp>
      <p:sp>
        <p:nvSpPr>
          <p:cNvPr id="3" name="Marcador de contenido 2"/>
          <p:cNvSpPr>
            <a:spLocks noGrp="1"/>
          </p:cNvSpPr>
          <p:nvPr>
            <p:ph idx="1"/>
          </p:nvPr>
        </p:nvSpPr>
        <p:spPr/>
        <p:txBody>
          <a:bodyPr>
            <a:normAutofit fontScale="92500" lnSpcReduction="10000"/>
          </a:bodyPr>
          <a:lstStyle/>
          <a:p>
            <a:r>
              <a:rPr lang="es-ES" b="1" dirty="0"/>
              <a:t>ID de transacción</a:t>
            </a:r>
            <a:r>
              <a:rPr lang="es-ES" dirty="0"/>
              <a:t>: número aleatorio elegido por el cliente que se emplea para asociar las respuestas a las peticiones.</a:t>
            </a:r>
          </a:p>
          <a:p>
            <a:r>
              <a:rPr lang="es-ES" b="1" dirty="0"/>
              <a:t>Segundos</a:t>
            </a:r>
            <a:r>
              <a:rPr lang="es-ES" dirty="0"/>
              <a:t>: segundos transcurridos desde el cliente comenzó el proceso de adquisición o renovación de dirección.</a:t>
            </a:r>
          </a:p>
          <a:p>
            <a:r>
              <a:rPr lang="es-ES" b="1" dirty="0"/>
              <a:t>Banderas</a:t>
            </a:r>
            <a:r>
              <a:rPr lang="es-ES" dirty="0"/>
              <a:t>.</a:t>
            </a:r>
          </a:p>
          <a:p>
            <a:r>
              <a:rPr lang="es-ES" b="1" dirty="0" err="1"/>
              <a:t>ciaddr</a:t>
            </a:r>
            <a:r>
              <a:rPr lang="es-ES" dirty="0"/>
              <a:t>: dirección IP del cliente que quiere renovar o reemplazar.</a:t>
            </a:r>
          </a:p>
          <a:p>
            <a:r>
              <a:rPr lang="es-ES" b="1" dirty="0" err="1"/>
              <a:t>yiaddr</a:t>
            </a:r>
            <a:r>
              <a:rPr lang="es-ES" b="1" dirty="0"/>
              <a:t>: </a:t>
            </a:r>
            <a:r>
              <a:rPr lang="es-ES" dirty="0"/>
              <a:t>dirección IP asignada por el servidor al cliente.</a:t>
            </a:r>
          </a:p>
          <a:p>
            <a:r>
              <a:rPr lang="es-ES" b="1" dirty="0" err="1"/>
              <a:t>siaddr</a:t>
            </a:r>
            <a:r>
              <a:rPr lang="es-ES" dirty="0"/>
              <a:t>: dirección IP del servidor para usar en siguiente arranque; devuelto en DHCPOFFER, DHCPACK por servidor.</a:t>
            </a:r>
          </a:p>
          <a:p>
            <a:r>
              <a:rPr lang="es-ES" b="1" dirty="0" err="1"/>
              <a:t>giaddr</a:t>
            </a:r>
            <a:r>
              <a:rPr lang="es-ES" dirty="0"/>
              <a:t>: dirección IP del agente de retransmisión, utilizada en el arranque mediante un                     agente de retransmisión.</a:t>
            </a:r>
          </a:p>
          <a:p>
            <a:r>
              <a:rPr lang="es-ES" b="1" dirty="0" err="1"/>
              <a:t>chaddr</a:t>
            </a:r>
            <a:r>
              <a:rPr lang="es-ES" dirty="0"/>
              <a:t>: dirección de hardware del cliente.</a:t>
            </a:r>
          </a:p>
          <a:p>
            <a:r>
              <a:rPr lang="es-ES" b="1" dirty="0" err="1"/>
              <a:t>sname</a:t>
            </a:r>
            <a:r>
              <a:rPr lang="es-ES" dirty="0"/>
              <a:t>: nombre del servidor, es opcional.</a:t>
            </a:r>
          </a:p>
          <a:p>
            <a:r>
              <a:rPr lang="es-ES" b="1" dirty="0"/>
              <a:t>Nombre del archivo de arranque</a:t>
            </a:r>
            <a:r>
              <a:rPr lang="es-ES" dirty="0"/>
              <a:t>: DHCPOFFER  puede </a:t>
            </a:r>
            <a:r>
              <a:rPr lang="es-ES" dirty="0" err="1"/>
              <a:t>envíar</a:t>
            </a:r>
            <a:r>
              <a:rPr lang="es-ES" dirty="0"/>
              <a:t> ruta de directorio más nombre de fichero a descargar el cliente para el arranque (usado sobre todo en máquinas sin disco duro).</a:t>
            </a:r>
          </a:p>
          <a:p>
            <a:r>
              <a:rPr lang="es-ES" b="1" dirty="0"/>
              <a:t>Opciones</a:t>
            </a:r>
            <a:r>
              <a:rPr lang="es-ES" dirty="0"/>
              <a:t>: campo de parámetros opcionales</a:t>
            </a:r>
          </a:p>
        </p:txBody>
      </p:sp>
      <p:sp>
        <p:nvSpPr>
          <p:cNvPr id="4" name="Marcador de texto 3"/>
          <p:cNvSpPr>
            <a:spLocks noGrp="1"/>
          </p:cNvSpPr>
          <p:nvPr>
            <p:ph type="body" sz="quarter" idx="13"/>
          </p:nvPr>
        </p:nvSpPr>
        <p:spPr/>
        <p:txBody>
          <a:bodyPr>
            <a:normAutofit fontScale="92500" lnSpcReduction="20000"/>
          </a:bodyPr>
          <a:lstStyle/>
          <a:p>
            <a:r>
              <a:rPr lang="es-ES" dirty="0"/>
              <a:t>Tema 1: Introducción</a:t>
            </a:r>
          </a:p>
        </p:txBody>
      </p:sp>
      <p:sp>
        <p:nvSpPr>
          <p:cNvPr id="5" name="Marcador de texto 4"/>
          <p:cNvSpPr>
            <a:spLocks noGrp="1"/>
          </p:cNvSpPr>
          <p:nvPr>
            <p:ph type="body" sz="quarter" idx="14"/>
          </p:nvPr>
        </p:nvSpPr>
        <p:spPr/>
        <p:txBody>
          <a:bodyPr>
            <a:normAutofit fontScale="92500" lnSpcReduction="20000"/>
          </a:bodyPr>
          <a:lstStyle/>
          <a:p>
            <a:r>
              <a:rPr lang="es-ES" dirty="0"/>
              <a:t>Parte 1: Direccionamiento IP</a:t>
            </a:r>
          </a:p>
        </p:txBody>
      </p:sp>
    </p:spTree>
    <p:extLst>
      <p:ext uri="{BB962C8B-B14F-4D97-AF65-F5344CB8AC3E}">
        <p14:creationId xmlns:p14="http://schemas.microsoft.com/office/powerpoint/2010/main" val="3144618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ESTADO DE ENLACE</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r>
              <a:rPr lang="es-ES" dirty="0"/>
              <a:t>ALMACENAMIENTO EN LA BD</a:t>
            </a:r>
          </a:p>
          <a:p>
            <a:pPr lvl="1"/>
            <a:r>
              <a:rPr lang="es-ES" dirty="0"/>
              <a:t>Cuando un </a:t>
            </a:r>
            <a:r>
              <a:rPr lang="es-ES" dirty="0" err="1"/>
              <a:t>router</a:t>
            </a:r>
            <a:r>
              <a:rPr lang="es-ES" dirty="0"/>
              <a:t> recibe un LSP coloca la información en una BD llamada </a:t>
            </a:r>
            <a:r>
              <a:rPr lang="es-ES" b="1" dirty="0"/>
              <a:t>Base de Datos de Estados de Enlaces</a:t>
            </a:r>
            <a:r>
              <a:rPr lang="es-ES" dirty="0"/>
              <a:t> (</a:t>
            </a:r>
            <a:r>
              <a:rPr lang="es-ES" b="1" dirty="0"/>
              <a:t>tabla de topología</a:t>
            </a:r>
            <a:r>
              <a:rPr lang="es-ES" dirty="0"/>
              <a:t>).</a:t>
            </a:r>
          </a:p>
          <a:p>
            <a:pPr lvl="1"/>
            <a:r>
              <a:rPr lang="es-ES" dirty="0"/>
              <a:t>En ella se almacena el estado de los enlaces de cada </a:t>
            </a:r>
            <a:r>
              <a:rPr lang="es-ES" dirty="0" err="1"/>
              <a:t>router</a:t>
            </a:r>
            <a:r>
              <a:rPr lang="es-ES" dirty="0"/>
              <a:t> de la red.</a:t>
            </a:r>
          </a:p>
          <a:p>
            <a:pPr lvl="1"/>
            <a:r>
              <a:rPr lang="es-ES" dirty="0"/>
              <a:t>Como todos los </a:t>
            </a:r>
            <a:r>
              <a:rPr lang="es-ES" dirty="0" err="1"/>
              <a:t>router</a:t>
            </a:r>
            <a:r>
              <a:rPr lang="es-ES" dirty="0"/>
              <a:t> reciben los mismos LSP, todos tendrán la misma información en la Base de Datos.</a:t>
            </a:r>
          </a:p>
          <a:p>
            <a:endParaRPr lang="es-ES" dirty="0"/>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5: Algoritmos de enrutamiento</a:t>
            </a:r>
          </a:p>
        </p:txBody>
      </p:sp>
      <p:pic>
        <p:nvPicPr>
          <p:cNvPr id="7" name="Imagen 6">
            <a:extLst>
              <a:ext uri="{FF2B5EF4-FFF2-40B4-BE49-F238E27FC236}">
                <a16:creationId xmlns:a16="http://schemas.microsoft.com/office/drawing/2014/main" id="{59168F70-EEA2-4FB0-8296-F251C22A1F0C}"/>
              </a:ext>
            </a:extLst>
          </p:cNvPr>
          <p:cNvPicPr>
            <a:picLocks noChangeAspect="1"/>
          </p:cNvPicPr>
          <p:nvPr/>
        </p:nvPicPr>
        <p:blipFill>
          <a:blip r:embed="rId2"/>
          <a:stretch>
            <a:fillRect/>
          </a:stretch>
        </p:blipFill>
        <p:spPr>
          <a:xfrm>
            <a:off x="5728831" y="3146057"/>
            <a:ext cx="2914141" cy="3103133"/>
          </a:xfrm>
          <a:prstGeom prst="rect">
            <a:avLst/>
          </a:prstGeom>
        </p:spPr>
      </p:pic>
      <p:pic>
        <p:nvPicPr>
          <p:cNvPr id="8" name="Imagen 7">
            <a:extLst>
              <a:ext uri="{FF2B5EF4-FFF2-40B4-BE49-F238E27FC236}">
                <a16:creationId xmlns:a16="http://schemas.microsoft.com/office/drawing/2014/main" id="{104CABCA-ECA7-4048-A7E4-C78BC579A6C7}"/>
              </a:ext>
            </a:extLst>
          </p:cNvPr>
          <p:cNvPicPr>
            <a:picLocks noChangeAspect="1"/>
          </p:cNvPicPr>
          <p:nvPr/>
        </p:nvPicPr>
        <p:blipFill rotWithShape="1">
          <a:blip r:embed="rId3"/>
          <a:srcRect l="3408" t="11469" r="1493" b="3394"/>
          <a:stretch/>
        </p:blipFill>
        <p:spPr>
          <a:xfrm>
            <a:off x="627019" y="3273861"/>
            <a:ext cx="4180114" cy="2847527"/>
          </a:xfrm>
          <a:prstGeom prst="rect">
            <a:avLst/>
          </a:prstGeom>
        </p:spPr>
      </p:pic>
    </p:spTree>
    <p:extLst>
      <p:ext uri="{BB962C8B-B14F-4D97-AF65-F5344CB8AC3E}">
        <p14:creationId xmlns:p14="http://schemas.microsoft.com/office/powerpoint/2010/main" val="39248322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ESTADO DE ENLACE</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r>
              <a:rPr lang="es-ES" dirty="0"/>
              <a:t>CREACIÓN DE LA TABLA DE RUTAS (en base a la información de la BD)</a:t>
            </a:r>
          </a:p>
          <a:p>
            <a:pPr lvl="1"/>
            <a:r>
              <a:rPr lang="es-ES" dirty="0"/>
              <a:t>Cada vez que cambia el estado de un enlace en la base de datos el </a:t>
            </a:r>
            <a:r>
              <a:rPr lang="es-ES" dirty="0" err="1"/>
              <a:t>router</a:t>
            </a:r>
            <a:r>
              <a:rPr lang="es-ES" dirty="0"/>
              <a:t> aplica el algoritmo de “primero la ruta más corta” (</a:t>
            </a:r>
            <a:r>
              <a:rPr lang="es-ES" b="1" dirty="0"/>
              <a:t>Dijkstra</a:t>
            </a:r>
            <a:r>
              <a:rPr lang="es-ES" dirty="0"/>
              <a:t>) para obtener una tabla con las mejores rutas en cada momento </a:t>
            </a:r>
            <a:r>
              <a:rPr lang="es-ES" b="1" dirty="0"/>
              <a:t>(tabla de enrutamiento)</a:t>
            </a:r>
            <a:r>
              <a:rPr lang="es-ES" dirty="0"/>
              <a:t>.</a:t>
            </a:r>
          </a:p>
          <a:p>
            <a:endParaRPr lang="es-ES" dirty="0"/>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5: Algoritmos de enrutamiento</a:t>
            </a:r>
          </a:p>
        </p:txBody>
      </p:sp>
      <p:pic>
        <p:nvPicPr>
          <p:cNvPr id="6" name="Imagen 5">
            <a:extLst>
              <a:ext uri="{FF2B5EF4-FFF2-40B4-BE49-F238E27FC236}">
                <a16:creationId xmlns:a16="http://schemas.microsoft.com/office/drawing/2014/main" id="{20A5FA82-06F9-4075-A1E2-5E83DF463F60}"/>
              </a:ext>
            </a:extLst>
          </p:cNvPr>
          <p:cNvPicPr>
            <a:picLocks noChangeAspect="1"/>
          </p:cNvPicPr>
          <p:nvPr/>
        </p:nvPicPr>
        <p:blipFill>
          <a:blip r:embed="rId2"/>
          <a:stretch>
            <a:fillRect/>
          </a:stretch>
        </p:blipFill>
        <p:spPr>
          <a:xfrm>
            <a:off x="2557097" y="2557196"/>
            <a:ext cx="4029805" cy="1743607"/>
          </a:xfrm>
          <a:prstGeom prst="rect">
            <a:avLst/>
          </a:prstGeom>
        </p:spPr>
      </p:pic>
    </p:spTree>
    <p:extLst>
      <p:ext uri="{BB962C8B-B14F-4D97-AF65-F5344CB8AC3E}">
        <p14:creationId xmlns:p14="http://schemas.microsoft.com/office/powerpoint/2010/main" val="8557507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s-ES_tradnl" sz="2800" dirty="0"/>
              <a:t>ALGORITMOS DE ENRUT. </a:t>
            </a:r>
            <a:r>
              <a:rPr lang="es-ES_tradnl" sz="2400" dirty="0"/>
              <a:t>– ESTADO DE ENLACE</a:t>
            </a:r>
            <a:endParaRPr lang="es-ES" sz="2400" dirty="0"/>
          </a:p>
        </p:txBody>
      </p:sp>
      <p:sp>
        <p:nvSpPr>
          <p:cNvPr id="208899" name="Rectangle 3"/>
          <p:cNvSpPr>
            <a:spLocks noGrp="1" noChangeArrowheads="1"/>
          </p:cNvSpPr>
          <p:nvPr>
            <p:ph type="body" idx="1"/>
          </p:nvPr>
        </p:nvSpPr>
        <p:spPr/>
        <p:txBody>
          <a:bodyPr/>
          <a:lstStyle/>
          <a:p>
            <a:pPr eaLnBrk="1" hangingPunct="1">
              <a:lnSpc>
                <a:spcPct val="80000"/>
              </a:lnSpc>
            </a:pPr>
            <a:r>
              <a:rPr lang="es-ES" dirty="0"/>
              <a:t>RESUMEN:</a:t>
            </a:r>
          </a:p>
          <a:p>
            <a:pPr eaLnBrk="1" hangingPunct="1">
              <a:lnSpc>
                <a:spcPct val="80000"/>
              </a:lnSpc>
            </a:pPr>
            <a:endParaRPr lang="es-ES" dirty="0"/>
          </a:p>
          <a:p>
            <a:pPr eaLnBrk="1" hangingPunct="1">
              <a:lnSpc>
                <a:spcPct val="80000"/>
              </a:lnSpc>
            </a:pPr>
            <a:endParaRPr lang="es-ES" dirty="0"/>
          </a:p>
          <a:p>
            <a:pPr eaLnBrk="1" hangingPunct="1">
              <a:lnSpc>
                <a:spcPct val="80000"/>
              </a:lnSpc>
            </a:pPr>
            <a:endParaRPr lang="es-ES" dirty="0"/>
          </a:p>
          <a:p>
            <a:pPr eaLnBrk="1" hangingPunct="1">
              <a:lnSpc>
                <a:spcPct val="80000"/>
              </a:lnSpc>
            </a:pPr>
            <a:endParaRPr lang="es-ES" dirty="0"/>
          </a:p>
          <a:p>
            <a:pPr eaLnBrk="1" hangingPunct="1">
              <a:lnSpc>
                <a:spcPct val="80000"/>
              </a:lnSpc>
            </a:pPr>
            <a:endParaRPr lang="es-ES" dirty="0"/>
          </a:p>
          <a:p>
            <a:pPr eaLnBrk="1" hangingPunct="1">
              <a:lnSpc>
                <a:spcPct val="80000"/>
              </a:lnSpc>
            </a:pPr>
            <a:endParaRPr lang="es-ES" dirty="0"/>
          </a:p>
          <a:p>
            <a:pPr eaLnBrk="1" hangingPunct="1">
              <a:lnSpc>
                <a:spcPct val="80000"/>
              </a:lnSpc>
            </a:pPr>
            <a:endParaRPr lang="es-ES" dirty="0"/>
          </a:p>
          <a:p>
            <a:pPr eaLnBrk="1" hangingPunct="1">
              <a:lnSpc>
                <a:spcPct val="80000"/>
              </a:lnSpc>
            </a:pPr>
            <a:endParaRPr lang="es-ES" dirty="0"/>
          </a:p>
          <a:p>
            <a:pPr eaLnBrk="1" hangingPunct="1">
              <a:lnSpc>
                <a:spcPct val="80000"/>
              </a:lnSpc>
            </a:pPr>
            <a:endParaRPr lang="es-ES" dirty="0"/>
          </a:p>
          <a:p>
            <a:pPr eaLnBrk="1" hangingPunct="1">
              <a:lnSpc>
                <a:spcPct val="80000"/>
              </a:lnSpc>
            </a:pPr>
            <a:r>
              <a:rPr lang="es-ES" dirty="0"/>
              <a:t>Desventaja:</a:t>
            </a:r>
          </a:p>
          <a:p>
            <a:pPr lvl="1" eaLnBrk="1" hangingPunct="1">
              <a:lnSpc>
                <a:spcPct val="80000"/>
              </a:lnSpc>
            </a:pPr>
            <a:r>
              <a:rPr lang="es-ES" dirty="0"/>
              <a:t>Requisitos para el uso de un protocolo de enrutamiento de estado de enlace:</a:t>
            </a:r>
          </a:p>
          <a:p>
            <a:pPr lvl="2" eaLnBrk="1" hangingPunct="1">
              <a:lnSpc>
                <a:spcPct val="80000"/>
              </a:lnSpc>
            </a:pPr>
            <a:r>
              <a:rPr lang="es-ES" dirty="0"/>
              <a:t>Requisitos de memoria mayores que protocolos por vector  distancia</a:t>
            </a:r>
          </a:p>
          <a:p>
            <a:pPr lvl="2" eaLnBrk="1" hangingPunct="1">
              <a:lnSpc>
                <a:spcPct val="80000"/>
              </a:lnSpc>
            </a:pPr>
            <a:r>
              <a:rPr lang="es-ES" dirty="0"/>
              <a:t>Requisitos de procesamiento mayores</a:t>
            </a:r>
          </a:p>
          <a:p>
            <a:pPr lvl="2" eaLnBrk="1" hangingPunct="1">
              <a:lnSpc>
                <a:spcPct val="80000"/>
              </a:lnSpc>
            </a:pPr>
            <a:r>
              <a:rPr lang="es-ES" dirty="0"/>
              <a:t>Requisitos de ancho de banda mayores sobre todo al inicio</a:t>
            </a:r>
          </a:p>
          <a:p>
            <a:pPr lvl="1" eaLnBrk="1" hangingPunct="1">
              <a:lnSpc>
                <a:spcPct val="80000"/>
              </a:lnSpc>
            </a:pPr>
            <a:r>
              <a:rPr lang="es-ES" dirty="0"/>
              <a:t>Ello supone que las máquinas que lo implementan son más caras.</a:t>
            </a:r>
          </a:p>
          <a:p>
            <a:pPr lvl="1">
              <a:lnSpc>
                <a:spcPct val="80000"/>
              </a:lnSpc>
            </a:pPr>
            <a:endParaRPr lang="es-ES" sz="1300" dirty="0"/>
          </a:p>
          <a:p>
            <a:pPr eaLnBrk="1" hangingPunct="1">
              <a:lnSpc>
                <a:spcPct val="80000"/>
              </a:lnSpc>
            </a:pPr>
            <a:endParaRPr lang="es-ES" sz="1600" dirty="0"/>
          </a:p>
          <a:p>
            <a:pPr eaLnBrk="1" hangingPunct="1">
              <a:lnSpc>
                <a:spcPct val="80000"/>
              </a:lnSpc>
            </a:pPr>
            <a:endParaRPr lang="es-ES" sz="1600" dirty="0"/>
          </a:p>
        </p:txBody>
      </p:sp>
      <p:pic>
        <p:nvPicPr>
          <p:cNvPr id="3" name="Imagen 2"/>
          <p:cNvPicPr>
            <a:picLocks noChangeAspect="1"/>
          </p:cNvPicPr>
          <p:nvPr/>
        </p:nvPicPr>
        <p:blipFill>
          <a:blip r:embed="rId2"/>
          <a:stretch>
            <a:fillRect/>
          </a:stretch>
        </p:blipFill>
        <p:spPr>
          <a:xfrm>
            <a:off x="1706880" y="1459215"/>
            <a:ext cx="5512376" cy="3392035"/>
          </a:xfrm>
          <a:prstGeom prst="rect">
            <a:avLst/>
          </a:prstGeom>
        </p:spPr>
      </p:pic>
    </p:spTree>
    <p:extLst>
      <p:ext uri="{BB962C8B-B14F-4D97-AF65-F5344CB8AC3E}">
        <p14:creationId xmlns:p14="http://schemas.microsoft.com/office/powerpoint/2010/main" val="29731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8899">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8899">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8899">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8899">
                                            <p:txEl>
                                              <p:pRg st="13" end="1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8899">
                                            <p:txEl>
                                              <p:pRg st="14" end="1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8899">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VECTOR CAMINO</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pPr eaLnBrk="1" hangingPunct="1"/>
            <a:r>
              <a:rPr lang="es-ES_tradnl" dirty="0"/>
              <a:t>Se utiliza para los EGP.</a:t>
            </a:r>
          </a:p>
          <a:p>
            <a:pPr eaLnBrk="1" hangingPunct="1"/>
            <a:r>
              <a:rPr lang="es-ES_tradnl" dirty="0"/>
              <a:t>Es similar al Vector Distancia pero:</a:t>
            </a:r>
          </a:p>
          <a:p>
            <a:pPr lvl="1" eaLnBrk="1" hangingPunct="1"/>
            <a:r>
              <a:rPr lang="es-ES_tradnl" dirty="0"/>
              <a:t>No tiene en cuenta la Métrica, ya que distintos sistemas autónomos pueden tener métricas distintas.</a:t>
            </a:r>
          </a:p>
          <a:p>
            <a:pPr lvl="1" eaLnBrk="1" hangingPunct="1"/>
            <a:r>
              <a:rPr lang="es-ES_tradnl" dirty="0"/>
              <a:t>Da información de los Sistemas Autónomos que atraviesa (cosa que no hacían los anteriores).</a:t>
            </a:r>
            <a:endParaRPr lang="es-ES" dirty="0"/>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5: Algoritmos de enrutamiento</a:t>
            </a:r>
          </a:p>
        </p:txBody>
      </p:sp>
    </p:spTree>
    <p:extLst>
      <p:ext uri="{BB962C8B-B14F-4D97-AF65-F5344CB8AC3E}">
        <p14:creationId xmlns:p14="http://schemas.microsoft.com/office/powerpoint/2010/main" val="35319986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VECTOR CAMINO</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r>
              <a:rPr lang="es-ES" b="1" dirty="0"/>
              <a:t>IGP</a:t>
            </a:r>
            <a:r>
              <a:rPr lang="es-ES" dirty="0"/>
              <a:t> (Interior Gateway </a:t>
            </a:r>
            <a:r>
              <a:rPr lang="es-ES" dirty="0" err="1"/>
              <a:t>Protocol</a:t>
            </a:r>
            <a:r>
              <a:rPr lang="es-ES" dirty="0"/>
              <a:t> - Protocolo de Pasarela Interior): protocolo común utilizado en todos los </a:t>
            </a:r>
            <a:r>
              <a:rPr lang="es-ES" dirty="0" err="1"/>
              <a:t>routers</a:t>
            </a:r>
            <a:r>
              <a:rPr lang="es-ES" dirty="0"/>
              <a:t> de dentro de un AS (</a:t>
            </a:r>
            <a:r>
              <a:rPr lang="es-ES" dirty="0" err="1"/>
              <a:t>Autonomous</a:t>
            </a:r>
            <a:r>
              <a:rPr lang="es-ES" dirty="0"/>
              <a:t> </a:t>
            </a:r>
            <a:r>
              <a:rPr lang="es-ES" dirty="0" err="1"/>
              <a:t>System</a:t>
            </a:r>
            <a:r>
              <a:rPr lang="es-ES" dirty="0"/>
              <a:t> – sistema Autónomo).:</a:t>
            </a:r>
          </a:p>
          <a:p>
            <a:pPr lvl="1"/>
            <a:r>
              <a:rPr lang="es-ES" dirty="0"/>
              <a:t>Protocolo de 1º el camino más corto disponible (</a:t>
            </a:r>
            <a:r>
              <a:rPr lang="es-ES" b="1" dirty="0"/>
              <a:t>OSPF</a:t>
            </a:r>
            <a:r>
              <a:rPr lang="es-ES" dirty="0"/>
              <a:t>): basado en  </a:t>
            </a:r>
            <a:r>
              <a:rPr lang="es-ES" u="sng" dirty="0"/>
              <a:t>Estado Enlace</a:t>
            </a:r>
            <a:r>
              <a:rPr lang="es-ES" dirty="0"/>
              <a:t>.</a:t>
            </a:r>
          </a:p>
          <a:p>
            <a:pPr lvl="1"/>
            <a:r>
              <a:rPr lang="es-ES" dirty="0"/>
              <a:t>Protocolo de Información de </a:t>
            </a:r>
            <a:r>
              <a:rPr lang="es-ES" dirty="0" err="1"/>
              <a:t>enRutamiento</a:t>
            </a:r>
            <a:r>
              <a:rPr lang="es-ES" dirty="0"/>
              <a:t> (RIP): basado en </a:t>
            </a:r>
            <a:r>
              <a:rPr lang="es-ES" u="sng" dirty="0"/>
              <a:t>Vector Distancia</a:t>
            </a:r>
            <a:r>
              <a:rPr lang="es-ES" dirty="0"/>
              <a:t>.</a:t>
            </a:r>
          </a:p>
          <a:p>
            <a:pPr lvl="1"/>
            <a:r>
              <a:rPr lang="es-ES" dirty="0"/>
              <a:t>Protocolo de enrutamiento de Gateway interior (IGRP): basado en </a:t>
            </a:r>
            <a:r>
              <a:rPr lang="es-ES" u="sng" dirty="0"/>
              <a:t>Vector Distancia</a:t>
            </a:r>
            <a:r>
              <a:rPr lang="es-ES" dirty="0"/>
              <a:t>.</a:t>
            </a:r>
            <a:endParaRPr lang="es-ES" u="sng" dirty="0"/>
          </a:p>
          <a:p>
            <a:pPr lvl="1"/>
            <a:r>
              <a:rPr lang="es-ES" dirty="0"/>
              <a:t>Protocolo de </a:t>
            </a:r>
            <a:r>
              <a:rPr lang="es-ES" dirty="0" err="1"/>
              <a:t>enRutamiento</a:t>
            </a:r>
            <a:r>
              <a:rPr lang="es-ES" dirty="0"/>
              <a:t> de Gateway Interior </a:t>
            </a:r>
            <a:r>
              <a:rPr lang="es-ES" dirty="0" err="1"/>
              <a:t>mEjorado</a:t>
            </a:r>
            <a:r>
              <a:rPr lang="es-ES" dirty="0"/>
              <a:t> (</a:t>
            </a:r>
            <a:r>
              <a:rPr lang="es-ES" b="1" dirty="0"/>
              <a:t>EIGRP</a:t>
            </a:r>
            <a:r>
              <a:rPr lang="es-ES" dirty="0"/>
              <a:t>): basado en </a:t>
            </a:r>
            <a:r>
              <a:rPr lang="es-ES" u="sng" dirty="0"/>
              <a:t>Vector Distancia</a:t>
            </a:r>
            <a:r>
              <a:rPr lang="es-ES" dirty="0"/>
              <a:t>.</a:t>
            </a:r>
          </a:p>
          <a:p>
            <a:pPr lvl="1"/>
            <a:r>
              <a:rPr lang="es-ES" dirty="0" err="1"/>
              <a:t>Intermediate</a:t>
            </a:r>
            <a:r>
              <a:rPr lang="es-ES" dirty="0"/>
              <a:t> </a:t>
            </a:r>
            <a:r>
              <a:rPr lang="es-ES" dirty="0" err="1"/>
              <a:t>System</a:t>
            </a:r>
            <a:r>
              <a:rPr lang="es-ES" dirty="0"/>
              <a:t> </a:t>
            </a:r>
            <a:r>
              <a:rPr lang="es-ES" dirty="0" err="1"/>
              <a:t>to</a:t>
            </a:r>
            <a:r>
              <a:rPr lang="es-ES" dirty="0"/>
              <a:t> </a:t>
            </a:r>
            <a:r>
              <a:rPr lang="es-ES" dirty="0" err="1"/>
              <a:t>Intermediate</a:t>
            </a:r>
            <a:r>
              <a:rPr lang="es-ES" dirty="0"/>
              <a:t> </a:t>
            </a:r>
            <a:r>
              <a:rPr lang="es-ES" dirty="0" err="1"/>
              <a:t>System</a:t>
            </a:r>
            <a:r>
              <a:rPr lang="es-ES" dirty="0"/>
              <a:t> (IS-IS): basado en </a:t>
            </a:r>
            <a:r>
              <a:rPr lang="es-ES" u="sng" dirty="0"/>
              <a:t>estado de enlace</a:t>
            </a:r>
            <a:r>
              <a:rPr lang="es-ES" dirty="0"/>
              <a:t>.</a:t>
            </a:r>
          </a:p>
          <a:p>
            <a:r>
              <a:rPr lang="es-ES" b="1" dirty="0"/>
              <a:t>EGP</a:t>
            </a:r>
            <a:r>
              <a:rPr lang="es-ES" dirty="0"/>
              <a:t> (Exterior Gateway </a:t>
            </a:r>
            <a:r>
              <a:rPr lang="es-ES" dirty="0" err="1"/>
              <a:t>Protocol</a:t>
            </a:r>
            <a:r>
              <a:rPr lang="es-ES" dirty="0"/>
              <a:t> - Protocolo de Pasarela Exterior) establece rutas entre AS:</a:t>
            </a:r>
          </a:p>
          <a:p>
            <a:pPr lvl="1"/>
            <a:r>
              <a:rPr lang="es-ES" dirty="0"/>
              <a:t>Protocolo de pasarela (</a:t>
            </a:r>
            <a:r>
              <a:rPr lang="es-ES" b="1" dirty="0"/>
              <a:t>BGP</a:t>
            </a:r>
            <a:r>
              <a:rPr lang="es-ES" dirty="0"/>
              <a:t>): basado en </a:t>
            </a:r>
            <a:r>
              <a:rPr lang="es-ES" u="sng" dirty="0"/>
              <a:t>Vector Camino</a:t>
            </a:r>
            <a:r>
              <a:rPr lang="es-ES" dirty="0"/>
              <a:t>.</a:t>
            </a:r>
          </a:p>
          <a:p>
            <a:pPr lvl="1"/>
            <a:r>
              <a:rPr lang="es-ES" dirty="0"/>
              <a:t>Protocolo de enrutamiento entre dominios (ISO 10747 IDRP): basado en </a:t>
            </a:r>
            <a:r>
              <a:rPr lang="es-ES" u="sng" dirty="0"/>
              <a:t>Vector Camino</a:t>
            </a:r>
            <a:r>
              <a:rPr lang="es-ES" dirty="0"/>
              <a:t>.</a:t>
            </a:r>
          </a:p>
          <a:p>
            <a:pPr eaLnBrk="1" hangingPunct="1"/>
            <a:endParaRPr lang="es-ES" dirty="0"/>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5: Algoritmos de enrutamiento</a:t>
            </a:r>
          </a:p>
        </p:txBody>
      </p:sp>
    </p:spTree>
    <p:extLst>
      <p:ext uri="{BB962C8B-B14F-4D97-AF65-F5344CB8AC3E}">
        <p14:creationId xmlns:p14="http://schemas.microsoft.com/office/powerpoint/2010/main" val="46158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DHCPv4.- Negociación DHCP</a:t>
            </a:r>
          </a:p>
        </p:txBody>
      </p:sp>
      <p:sp>
        <p:nvSpPr>
          <p:cNvPr id="3" name="Marcador de contenido 2"/>
          <p:cNvSpPr>
            <a:spLocks noGrp="1"/>
          </p:cNvSpPr>
          <p:nvPr>
            <p:ph idx="1"/>
          </p:nvPr>
        </p:nvSpPr>
        <p:spPr/>
        <p:txBody>
          <a:bodyPr/>
          <a:lstStyle/>
          <a:p>
            <a:r>
              <a:rPr lang="es-ES" dirty="0"/>
              <a:t>El servidor usa puerto 67  de UDP y el cliente el 68.</a:t>
            </a:r>
          </a:p>
          <a:p>
            <a:pPr lvl="1"/>
            <a:endParaRPr lang="es-ES" dirty="0"/>
          </a:p>
        </p:txBody>
      </p:sp>
      <p:sp>
        <p:nvSpPr>
          <p:cNvPr id="4" name="Marcador de texto 3"/>
          <p:cNvSpPr>
            <a:spLocks noGrp="1"/>
          </p:cNvSpPr>
          <p:nvPr>
            <p:ph type="body" sz="quarter" idx="13"/>
          </p:nvPr>
        </p:nvSpPr>
        <p:spPr/>
        <p:txBody>
          <a:bodyPr>
            <a:normAutofit fontScale="92500" lnSpcReduction="20000"/>
          </a:bodyPr>
          <a:lstStyle/>
          <a:p>
            <a:r>
              <a:rPr lang="es-ES" dirty="0"/>
              <a:t>Tema 1: Introducción</a:t>
            </a:r>
          </a:p>
        </p:txBody>
      </p:sp>
      <p:sp>
        <p:nvSpPr>
          <p:cNvPr id="5" name="Marcador de texto 4"/>
          <p:cNvSpPr>
            <a:spLocks noGrp="1"/>
          </p:cNvSpPr>
          <p:nvPr>
            <p:ph type="body" sz="quarter" idx="14"/>
          </p:nvPr>
        </p:nvSpPr>
        <p:spPr/>
        <p:txBody>
          <a:bodyPr>
            <a:normAutofit fontScale="92500" lnSpcReduction="20000"/>
          </a:bodyPr>
          <a:lstStyle/>
          <a:p>
            <a:r>
              <a:rPr lang="es-ES" dirty="0"/>
              <a:t>Parte 1: Direccionamiento IP</a:t>
            </a:r>
          </a:p>
        </p:txBody>
      </p:sp>
      <p:pic>
        <p:nvPicPr>
          <p:cNvPr id="7" name="Imagen 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388235" y="1951779"/>
            <a:ext cx="6223179" cy="4295346"/>
          </a:xfrm>
          <a:prstGeom prst="rect">
            <a:avLst/>
          </a:prstGeom>
        </p:spPr>
      </p:pic>
    </p:spTree>
    <p:extLst>
      <p:ext uri="{BB962C8B-B14F-4D97-AF65-F5344CB8AC3E}">
        <p14:creationId xmlns:p14="http://schemas.microsoft.com/office/powerpoint/2010/main" val="2973112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DHCPv4.- Negociación DHCP</a:t>
            </a:r>
          </a:p>
        </p:txBody>
      </p:sp>
      <p:sp>
        <p:nvSpPr>
          <p:cNvPr id="3" name="Marcador de contenido 2"/>
          <p:cNvSpPr>
            <a:spLocks noGrp="1"/>
          </p:cNvSpPr>
          <p:nvPr>
            <p:ph idx="1"/>
          </p:nvPr>
        </p:nvSpPr>
        <p:spPr/>
        <p:txBody>
          <a:bodyPr/>
          <a:lstStyle/>
          <a:p>
            <a:r>
              <a:rPr lang="es-ES" dirty="0"/>
              <a:t>El servidor usa puerto 67  de UDP y el cliente el 68.</a:t>
            </a:r>
          </a:p>
          <a:p>
            <a:pPr lvl="1"/>
            <a:endParaRPr lang="es-ES" dirty="0"/>
          </a:p>
        </p:txBody>
      </p:sp>
      <p:sp>
        <p:nvSpPr>
          <p:cNvPr id="4" name="Marcador de texto 3"/>
          <p:cNvSpPr>
            <a:spLocks noGrp="1"/>
          </p:cNvSpPr>
          <p:nvPr>
            <p:ph type="body" sz="quarter" idx="13"/>
          </p:nvPr>
        </p:nvSpPr>
        <p:spPr/>
        <p:txBody>
          <a:bodyPr>
            <a:normAutofit fontScale="92500" lnSpcReduction="20000"/>
          </a:bodyPr>
          <a:lstStyle/>
          <a:p>
            <a:r>
              <a:rPr lang="es-ES" dirty="0"/>
              <a:t>Tema 1: Introducción</a:t>
            </a:r>
          </a:p>
        </p:txBody>
      </p:sp>
      <p:sp>
        <p:nvSpPr>
          <p:cNvPr id="5" name="Marcador de texto 4"/>
          <p:cNvSpPr>
            <a:spLocks noGrp="1"/>
          </p:cNvSpPr>
          <p:nvPr>
            <p:ph type="body" sz="quarter" idx="14"/>
          </p:nvPr>
        </p:nvSpPr>
        <p:spPr/>
        <p:txBody>
          <a:bodyPr>
            <a:normAutofit fontScale="92500" lnSpcReduction="20000"/>
          </a:bodyPr>
          <a:lstStyle/>
          <a:p>
            <a:r>
              <a:rPr lang="es-ES" dirty="0"/>
              <a:t>Parte 1: Direccionamiento IP</a:t>
            </a:r>
          </a:p>
        </p:txBody>
      </p:sp>
      <p:pic>
        <p:nvPicPr>
          <p:cNvPr id="6" name="Imagen 5"/>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66812" y="1881187"/>
            <a:ext cx="6810375" cy="3095625"/>
          </a:xfrm>
          <a:prstGeom prst="rect">
            <a:avLst/>
          </a:prstGeom>
        </p:spPr>
      </p:pic>
    </p:spTree>
    <p:extLst>
      <p:ext uri="{BB962C8B-B14F-4D97-AF65-F5344CB8AC3E}">
        <p14:creationId xmlns:p14="http://schemas.microsoft.com/office/powerpoint/2010/main" val="3059643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DHCPv4.- Negociación DHCP</a:t>
            </a:r>
          </a:p>
        </p:txBody>
      </p:sp>
      <p:sp>
        <p:nvSpPr>
          <p:cNvPr id="3" name="Marcador de contenido 2"/>
          <p:cNvSpPr>
            <a:spLocks noGrp="1"/>
          </p:cNvSpPr>
          <p:nvPr>
            <p:ph idx="1"/>
          </p:nvPr>
        </p:nvSpPr>
        <p:spPr/>
        <p:txBody>
          <a:bodyPr>
            <a:normAutofit lnSpcReduction="10000"/>
          </a:bodyPr>
          <a:lstStyle/>
          <a:p>
            <a:r>
              <a:rPr lang="es-ES" dirty="0"/>
              <a:t>Renovación de la concesión:</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r>
              <a:rPr lang="es-ES" dirty="0"/>
              <a:t>Existen más mensajes DHCP, he aquí otros:</a:t>
            </a:r>
          </a:p>
          <a:p>
            <a:pPr lvl="1"/>
            <a:r>
              <a:rPr lang="es-ES" dirty="0"/>
              <a:t>DHCPDECLINE: Mensaje enviado del cliente al servidor para indicar que la IP ya está en uso.</a:t>
            </a:r>
          </a:p>
          <a:p>
            <a:pPr lvl="1"/>
            <a:r>
              <a:rPr lang="es-ES" dirty="0"/>
              <a:t>DHCPNAK: El servidor envía un rechazo al cliente tras solicitar la configuración.</a:t>
            </a:r>
          </a:p>
          <a:p>
            <a:pPr lvl="1"/>
            <a:r>
              <a:rPr lang="es-ES" dirty="0"/>
              <a:t>DHCPRELEASE: El cliente indica al servidor que renuncia a su concesión.</a:t>
            </a:r>
          </a:p>
          <a:p>
            <a:pPr lvl="1"/>
            <a:r>
              <a:rPr lang="es-ES" dirty="0"/>
              <a:t>DHCPINFORM: Un cliente que ya tiene IP, solicita otros parámetros de configuración al servidor DHCP, p.ej. el DNS.</a:t>
            </a:r>
          </a:p>
          <a:p>
            <a:pPr lvl="1"/>
            <a:endParaRPr lang="es-ES" dirty="0"/>
          </a:p>
        </p:txBody>
      </p:sp>
      <p:sp>
        <p:nvSpPr>
          <p:cNvPr id="4" name="Marcador de texto 3"/>
          <p:cNvSpPr>
            <a:spLocks noGrp="1"/>
          </p:cNvSpPr>
          <p:nvPr>
            <p:ph type="body" sz="quarter" idx="13"/>
          </p:nvPr>
        </p:nvSpPr>
        <p:spPr/>
        <p:txBody>
          <a:bodyPr>
            <a:normAutofit fontScale="92500" lnSpcReduction="20000"/>
          </a:bodyPr>
          <a:lstStyle/>
          <a:p>
            <a:r>
              <a:rPr lang="es-ES" dirty="0"/>
              <a:t>Tema 1: Introducción</a:t>
            </a:r>
          </a:p>
        </p:txBody>
      </p:sp>
      <p:sp>
        <p:nvSpPr>
          <p:cNvPr id="5" name="Marcador de texto 4"/>
          <p:cNvSpPr>
            <a:spLocks noGrp="1"/>
          </p:cNvSpPr>
          <p:nvPr>
            <p:ph type="body" sz="quarter" idx="14"/>
          </p:nvPr>
        </p:nvSpPr>
        <p:spPr/>
        <p:txBody>
          <a:bodyPr>
            <a:normAutofit fontScale="92500" lnSpcReduction="20000"/>
          </a:bodyPr>
          <a:lstStyle/>
          <a:p>
            <a:r>
              <a:rPr lang="es-ES" dirty="0"/>
              <a:t>Parte 1: Direccionamiento IP</a:t>
            </a:r>
          </a:p>
        </p:txBody>
      </p:sp>
      <p:pic>
        <p:nvPicPr>
          <p:cNvPr id="7" name="Imagen 6"/>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4919" t="3459" r="2002" b="43452"/>
          <a:stretch/>
        </p:blipFill>
        <p:spPr>
          <a:xfrm>
            <a:off x="1481071" y="1738887"/>
            <a:ext cx="5988676" cy="2343955"/>
          </a:xfrm>
          <a:prstGeom prst="rect">
            <a:avLst/>
          </a:prstGeom>
        </p:spPr>
      </p:pic>
    </p:spTree>
    <p:extLst>
      <p:ext uri="{BB962C8B-B14F-4D97-AF65-F5344CB8AC3E}">
        <p14:creationId xmlns:p14="http://schemas.microsoft.com/office/powerpoint/2010/main" val="128296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DHCPv4.- Negociación DHCP</a:t>
            </a:r>
          </a:p>
        </p:txBody>
      </p:sp>
      <p:sp>
        <p:nvSpPr>
          <p:cNvPr id="3" name="Marcador de contenido 2"/>
          <p:cNvSpPr>
            <a:spLocks noGrp="1"/>
          </p:cNvSpPr>
          <p:nvPr>
            <p:ph idx="1"/>
          </p:nvPr>
        </p:nvSpPr>
        <p:spPr/>
        <p:txBody>
          <a:bodyPr>
            <a:normAutofit/>
          </a:bodyPr>
          <a:lstStyle/>
          <a:p>
            <a:r>
              <a:rPr lang="es-ES" dirty="0"/>
              <a:t>Ejemplo de mensaje DHCPv4 </a:t>
            </a:r>
            <a:r>
              <a:rPr lang="es-ES" dirty="0" err="1"/>
              <a:t>Discover</a:t>
            </a:r>
            <a:r>
              <a:rPr lang="es-ES" dirty="0"/>
              <a:t>:</a:t>
            </a:r>
          </a:p>
          <a:p>
            <a:endParaRPr lang="es-ES" dirty="0"/>
          </a:p>
        </p:txBody>
      </p:sp>
      <p:sp>
        <p:nvSpPr>
          <p:cNvPr id="4" name="Marcador de texto 3"/>
          <p:cNvSpPr>
            <a:spLocks noGrp="1"/>
          </p:cNvSpPr>
          <p:nvPr>
            <p:ph type="body" sz="quarter" idx="13"/>
          </p:nvPr>
        </p:nvSpPr>
        <p:spPr/>
        <p:txBody>
          <a:bodyPr>
            <a:normAutofit fontScale="92500" lnSpcReduction="20000"/>
          </a:bodyPr>
          <a:lstStyle/>
          <a:p>
            <a:r>
              <a:rPr lang="es-ES" dirty="0"/>
              <a:t>Tema 1: Introducción</a:t>
            </a:r>
          </a:p>
        </p:txBody>
      </p:sp>
      <p:sp>
        <p:nvSpPr>
          <p:cNvPr id="5" name="Marcador de texto 4"/>
          <p:cNvSpPr>
            <a:spLocks noGrp="1"/>
          </p:cNvSpPr>
          <p:nvPr>
            <p:ph type="body" sz="quarter" idx="14"/>
          </p:nvPr>
        </p:nvSpPr>
        <p:spPr/>
        <p:txBody>
          <a:bodyPr>
            <a:normAutofit fontScale="92500" lnSpcReduction="20000"/>
          </a:bodyPr>
          <a:lstStyle/>
          <a:p>
            <a:r>
              <a:rPr lang="es-ES" dirty="0"/>
              <a:t>Parte 1: Direccionamiento IP</a:t>
            </a:r>
          </a:p>
        </p:txBody>
      </p:sp>
      <p:pic>
        <p:nvPicPr>
          <p:cNvPr id="7" name="Imagen 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61724" y="2082005"/>
            <a:ext cx="8439150" cy="3752850"/>
          </a:xfrm>
          <a:prstGeom prst="rect">
            <a:avLst/>
          </a:prstGeom>
        </p:spPr>
      </p:pic>
    </p:spTree>
    <p:extLst>
      <p:ext uri="{BB962C8B-B14F-4D97-AF65-F5344CB8AC3E}">
        <p14:creationId xmlns:p14="http://schemas.microsoft.com/office/powerpoint/2010/main" val="1475455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DHCPv4.- Negociación DHCP</a:t>
            </a:r>
          </a:p>
        </p:txBody>
      </p:sp>
      <p:sp>
        <p:nvSpPr>
          <p:cNvPr id="3" name="Marcador de contenido 2"/>
          <p:cNvSpPr>
            <a:spLocks noGrp="1"/>
          </p:cNvSpPr>
          <p:nvPr>
            <p:ph idx="1"/>
          </p:nvPr>
        </p:nvSpPr>
        <p:spPr/>
        <p:txBody>
          <a:bodyPr>
            <a:normAutofit/>
          </a:bodyPr>
          <a:lstStyle/>
          <a:p>
            <a:r>
              <a:rPr lang="es-ES" dirty="0"/>
              <a:t>Ejemplo de mensaje DHCPv4 </a:t>
            </a:r>
            <a:r>
              <a:rPr lang="es-ES" dirty="0" err="1"/>
              <a:t>Offer</a:t>
            </a:r>
            <a:r>
              <a:rPr lang="es-ES" dirty="0"/>
              <a:t>:</a:t>
            </a:r>
          </a:p>
          <a:p>
            <a:endParaRPr lang="es-ES" dirty="0"/>
          </a:p>
        </p:txBody>
      </p:sp>
      <p:sp>
        <p:nvSpPr>
          <p:cNvPr id="4" name="Marcador de texto 3"/>
          <p:cNvSpPr>
            <a:spLocks noGrp="1"/>
          </p:cNvSpPr>
          <p:nvPr>
            <p:ph type="body" sz="quarter" idx="13"/>
          </p:nvPr>
        </p:nvSpPr>
        <p:spPr/>
        <p:txBody>
          <a:bodyPr>
            <a:normAutofit fontScale="92500" lnSpcReduction="20000"/>
          </a:bodyPr>
          <a:lstStyle/>
          <a:p>
            <a:r>
              <a:rPr lang="es-ES" dirty="0"/>
              <a:t>Tema 1: Introducción</a:t>
            </a:r>
          </a:p>
        </p:txBody>
      </p:sp>
      <p:sp>
        <p:nvSpPr>
          <p:cNvPr id="5" name="Marcador de texto 4"/>
          <p:cNvSpPr>
            <a:spLocks noGrp="1"/>
          </p:cNvSpPr>
          <p:nvPr>
            <p:ph type="body" sz="quarter" idx="14"/>
          </p:nvPr>
        </p:nvSpPr>
        <p:spPr/>
        <p:txBody>
          <a:bodyPr>
            <a:normAutofit fontScale="92500" lnSpcReduction="20000"/>
          </a:bodyPr>
          <a:lstStyle/>
          <a:p>
            <a:r>
              <a:rPr lang="es-ES" dirty="0"/>
              <a:t>Parte 1: Direccionamiento IP</a:t>
            </a:r>
          </a:p>
        </p:txBody>
      </p:sp>
      <p:pic>
        <p:nvPicPr>
          <p:cNvPr id="6" name="Imagen 5"/>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52199" y="1885146"/>
            <a:ext cx="8458200" cy="3886200"/>
          </a:xfrm>
          <a:prstGeom prst="rect">
            <a:avLst/>
          </a:prstGeom>
        </p:spPr>
      </p:pic>
    </p:spTree>
    <p:extLst>
      <p:ext uri="{BB962C8B-B14F-4D97-AF65-F5344CB8AC3E}">
        <p14:creationId xmlns:p14="http://schemas.microsoft.com/office/powerpoint/2010/main" val="3535546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DHCPv4.- Opciones DHCP</a:t>
            </a:r>
          </a:p>
        </p:txBody>
      </p:sp>
      <p:sp>
        <p:nvSpPr>
          <p:cNvPr id="3" name="Marcador de contenido 2"/>
          <p:cNvSpPr>
            <a:spLocks noGrp="1"/>
          </p:cNvSpPr>
          <p:nvPr>
            <p:ph idx="1"/>
          </p:nvPr>
        </p:nvSpPr>
        <p:spPr/>
        <p:txBody>
          <a:bodyPr>
            <a:normAutofit/>
          </a:bodyPr>
          <a:lstStyle/>
          <a:p>
            <a:r>
              <a:rPr lang="es-ES" dirty="0"/>
              <a:t>Expanden los comandos básicos de DHCP.</a:t>
            </a:r>
          </a:p>
          <a:p>
            <a:r>
              <a:rPr lang="es-ES" dirty="0"/>
              <a:t>Con ellas es posible configurar a los clientes con información adicional que no se puede transmitir con la configuración básica.</a:t>
            </a:r>
          </a:p>
          <a:p>
            <a:r>
              <a:rPr lang="es-ES" dirty="0"/>
              <a:t>He aquí las más comunes:</a:t>
            </a:r>
          </a:p>
          <a:p>
            <a:pPr lvl="1"/>
            <a:r>
              <a:rPr lang="es-ES" dirty="0"/>
              <a:t>Opción 43: opción que encapsulada otras opciones específicas de fabricantes.</a:t>
            </a:r>
          </a:p>
          <a:p>
            <a:pPr lvl="1"/>
            <a:r>
              <a:rPr lang="es-ES" dirty="0"/>
              <a:t>Opción 69: especifica servidores SMTP disponibles al cliente.</a:t>
            </a:r>
          </a:p>
          <a:p>
            <a:pPr lvl="1"/>
            <a:r>
              <a:rPr lang="es-ES" dirty="0"/>
              <a:t>Opción 70: configura servidores POP3 en el cliente.</a:t>
            </a:r>
          </a:p>
          <a:p>
            <a:pPr lvl="1"/>
            <a:r>
              <a:rPr lang="es-ES" dirty="0"/>
              <a:t>Opción 150: indica lista de servidores TFTP al cliente. Ej. de uso: teléfono IP.</a:t>
            </a:r>
          </a:p>
          <a:p>
            <a:pPr lvl="1"/>
            <a:r>
              <a:rPr lang="es-ES" dirty="0"/>
              <a:t>…</a:t>
            </a:r>
          </a:p>
          <a:p>
            <a:r>
              <a:rPr lang="es-ES" dirty="0"/>
              <a:t>Listado de opciones: https://www.iana.org/assignments/bootp-dhcp-parameters/bootp-dhcp-parameters.xhtml</a:t>
            </a:r>
          </a:p>
        </p:txBody>
      </p:sp>
      <p:sp>
        <p:nvSpPr>
          <p:cNvPr id="4" name="Marcador de texto 3"/>
          <p:cNvSpPr>
            <a:spLocks noGrp="1"/>
          </p:cNvSpPr>
          <p:nvPr>
            <p:ph type="body" sz="quarter" idx="13"/>
          </p:nvPr>
        </p:nvSpPr>
        <p:spPr/>
        <p:txBody>
          <a:bodyPr>
            <a:normAutofit fontScale="92500" lnSpcReduction="20000"/>
          </a:bodyPr>
          <a:lstStyle/>
          <a:p>
            <a:r>
              <a:rPr lang="es-ES" dirty="0"/>
              <a:t>Tema 1: Introducción</a:t>
            </a:r>
          </a:p>
        </p:txBody>
      </p:sp>
      <p:sp>
        <p:nvSpPr>
          <p:cNvPr id="5" name="Marcador de texto 4"/>
          <p:cNvSpPr>
            <a:spLocks noGrp="1"/>
          </p:cNvSpPr>
          <p:nvPr>
            <p:ph type="body" sz="quarter" idx="14"/>
          </p:nvPr>
        </p:nvSpPr>
        <p:spPr/>
        <p:txBody>
          <a:bodyPr>
            <a:normAutofit fontScale="92500" lnSpcReduction="20000"/>
          </a:bodyPr>
          <a:lstStyle/>
          <a:p>
            <a:r>
              <a:rPr lang="es-ES" dirty="0"/>
              <a:t>Parte 1: Direccionamiento IP</a:t>
            </a:r>
          </a:p>
        </p:txBody>
      </p:sp>
    </p:spTree>
    <p:extLst>
      <p:ext uri="{BB962C8B-B14F-4D97-AF65-F5344CB8AC3E}">
        <p14:creationId xmlns:p14="http://schemas.microsoft.com/office/powerpoint/2010/main" val="376048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DHCPv4.- Agente de retransmisión DHCP</a:t>
            </a:r>
          </a:p>
        </p:txBody>
      </p:sp>
      <p:sp>
        <p:nvSpPr>
          <p:cNvPr id="3" name="Marcador de contenido 2"/>
          <p:cNvSpPr>
            <a:spLocks noGrp="1"/>
          </p:cNvSpPr>
          <p:nvPr>
            <p:ph idx="1"/>
          </p:nvPr>
        </p:nvSpPr>
        <p:spPr/>
        <p:txBody>
          <a:bodyPr>
            <a:normAutofit/>
          </a:bodyPr>
          <a:lstStyle/>
          <a:p>
            <a:r>
              <a:rPr lang="es-ES" dirty="0"/>
              <a:t>Es habitual que el servidor DHCP se encuentre en el CPD, lejos de los </a:t>
            </a:r>
            <a:r>
              <a:rPr lang="es-ES" dirty="0" err="1"/>
              <a:t>switches</a:t>
            </a:r>
            <a:r>
              <a:rPr lang="es-ES" dirty="0"/>
              <a:t> del campus, se usa entonces el agente retransmisor (DHCP </a:t>
            </a:r>
            <a:r>
              <a:rPr lang="es-ES" dirty="0" err="1"/>
              <a:t>Relay</a:t>
            </a:r>
            <a:r>
              <a:rPr lang="es-ES" dirty="0"/>
              <a:t>).</a:t>
            </a:r>
          </a:p>
          <a:p>
            <a:r>
              <a:rPr lang="es-ES" dirty="0"/>
              <a:t>Funcionamiento del protocolo DHCP con agente retransmisor:</a:t>
            </a:r>
          </a:p>
          <a:p>
            <a:endParaRPr lang="es-ES" dirty="0"/>
          </a:p>
          <a:p>
            <a:endParaRPr lang="es-ES" dirty="0"/>
          </a:p>
          <a:p>
            <a:endParaRPr lang="es-ES" dirty="0"/>
          </a:p>
          <a:p>
            <a:endParaRPr lang="es-ES" dirty="0"/>
          </a:p>
          <a:p>
            <a:endParaRPr lang="es-ES" dirty="0"/>
          </a:p>
          <a:p>
            <a:endParaRPr lang="es-ES" dirty="0"/>
          </a:p>
          <a:p>
            <a:endParaRPr lang="es-ES" dirty="0"/>
          </a:p>
          <a:p>
            <a:r>
              <a:rPr lang="es-ES" dirty="0"/>
              <a:t>Dado que puede haber distintas redes, el retransmisor añade información de identificación al paquete para saber que IP asignar (opción 88).</a:t>
            </a:r>
          </a:p>
        </p:txBody>
      </p:sp>
      <p:sp>
        <p:nvSpPr>
          <p:cNvPr id="4" name="Marcador de texto 3"/>
          <p:cNvSpPr>
            <a:spLocks noGrp="1"/>
          </p:cNvSpPr>
          <p:nvPr>
            <p:ph type="body" sz="quarter" idx="13"/>
          </p:nvPr>
        </p:nvSpPr>
        <p:spPr/>
        <p:txBody>
          <a:bodyPr>
            <a:normAutofit fontScale="92500" lnSpcReduction="20000"/>
          </a:bodyPr>
          <a:lstStyle/>
          <a:p>
            <a:r>
              <a:rPr lang="es-ES" dirty="0"/>
              <a:t>Tema 1: Introducción</a:t>
            </a:r>
          </a:p>
        </p:txBody>
      </p:sp>
      <p:sp>
        <p:nvSpPr>
          <p:cNvPr id="5" name="Marcador de texto 4"/>
          <p:cNvSpPr>
            <a:spLocks noGrp="1"/>
          </p:cNvSpPr>
          <p:nvPr>
            <p:ph type="body" sz="quarter" idx="14"/>
          </p:nvPr>
        </p:nvSpPr>
        <p:spPr/>
        <p:txBody>
          <a:bodyPr>
            <a:normAutofit fontScale="92500" lnSpcReduction="20000"/>
          </a:bodyPr>
          <a:lstStyle/>
          <a:p>
            <a:r>
              <a:rPr lang="es-ES" dirty="0"/>
              <a:t>Parte 1: Direccionamiento IP</a:t>
            </a:r>
          </a:p>
        </p:txBody>
      </p:sp>
      <p:pic>
        <p:nvPicPr>
          <p:cNvPr id="7" name="Imagen 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12548" y="2581645"/>
            <a:ext cx="8537501" cy="2308541"/>
          </a:xfrm>
          <a:prstGeom prst="rect">
            <a:avLst/>
          </a:prstGeom>
        </p:spPr>
      </p:pic>
    </p:spTree>
    <p:extLst>
      <p:ext uri="{BB962C8B-B14F-4D97-AF65-F5344CB8AC3E}">
        <p14:creationId xmlns:p14="http://schemas.microsoft.com/office/powerpoint/2010/main" val="284407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DHCPv4.- Configuración</a:t>
            </a:r>
          </a:p>
        </p:txBody>
      </p:sp>
      <p:sp>
        <p:nvSpPr>
          <p:cNvPr id="3" name="Marcador de contenido 2"/>
          <p:cNvSpPr>
            <a:spLocks noGrp="1"/>
          </p:cNvSpPr>
          <p:nvPr>
            <p:ph idx="1"/>
          </p:nvPr>
        </p:nvSpPr>
        <p:spPr/>
        <p:txBody>
          <a:bodyPr>
            <a:normAutofit/>
          </a:bodyPr>
          <a:lstStyle/>
          <a:p>
            <a:r>
              <a:rPr lang="es-ES" dirty="0"/>
              <a:t>Habilitar/deshabilitar el servicio (habilitado por defecto):</a:t>
            </a:r>
          </a:p>
          <a:p>
            <a:pPr marL="0" indent="0">
              <a:buNone/>
            </a:pPr>
            <a:r>
              <a:rPr lang="es-ES" sz="1600" dirty="0">
                <a:latin typeface="Courier New" panose="02070309020205020404" pitchFamily="49" charset="0"/>
                <a:cs typeface="Courier New" panose="02070309020205020404" pitchFamily="49" charset="0"/>
              </a:rPr>
              <a:t>R(</a:t>
            </a:r>
            <a:r>
              <a:rPr lang="es-ES" sz="1600" dirty="0" err="1">
                <a:latin typeface="Courier New" panose="02070309020205020404" pitchFamily="49" charset="0"/>
                <a:cs typeface="Courier New" panose="02070309020205020404" pitchFamily="49" charset="0"/>
              </a:rPr>
              <a:t>config-if</a:t>
            </a:r>
            <a:r>
              <a:rPr lang="es-ES" sz="1600" dirty="0">
                <a:latin typeface="Courier New" panose="02070309020205020404" pitchFamily="49" charset="0"/>
                <a:cs typeface="Courier New" panose="02070309020205020404" pitchFamily="49" charset="0"/>
              </a:rPr>
              <a:t>)# [</a:t>
            </a:r>
            <a:r>
              <a:rPr lang="es-ES" sz="1600" b="1" dirty="0">
                <a:latin typeface="Courier New" panose="02070309020205020404" pitchFamily="49" charset="0"/>
                <a:cs typeface="Courier New" panose="02070309020205020404" pitchFamily="49" charset="0"/>
              </a:rPr>
              <a:t>no</a:t>
            </a:r>
            <a:r>
              <a:rPr lang="es-ES" sz="1600" dirty="0">
                <a:latin typeface="Courier New" panose="02070309020205020404" pitchFamily="49" charset="0"/>
                <a:cs typeface="Courier New" panose="02070309020205020404" pitchFamily="49" charset="0"/>
              </a:rPr>
              <a:t>]</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service</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dhcp</a:t>
            </a:r>
            <a:endParaRPr lang="es-ES" sz="1600" dirty="0"/>
          </a:p>
          <a:p>
            <a:r>
              <a:rPr lang="es-ES" dirty="0"/>
              <a:t>Exclusión de rango de direcciones </a:t>
            </a:r>
            <a:r>
              <a:rPr lang="es-ES" dirty="0" err="1"/>
              <a:t>IPs</a:t>
            </a:r>
            <a:r>
              <a:rPr lang="es-ES" dirty="0"/>
              <a:t> de dispositivos </a:t>
            </a:r>
            <a:r>
              <a:rPr lang="es-ES" dirty="0" err="1"/>
              <a:t>IPs</a:t>
            </a:r>
            <a:r>
              <a:rPr lang="es-ES" dirty="0"/>
              <a:t> estáticas:</a:t>
            </a:r>
          </a:p>
          <a:p>
            <a:pPr marL="0" indent="0">
              <a:buNone/>
            </a:pPr>
            <a:r>
              <a:rPr lang="es-ES" sz="1600" dirty="0">
                <a:latin typeface="Courier New" panose="02070309020205020404" pitchFamily="49" charset="0"/>
                <a:cs typeface="Courier New" panose="02070309020205020404" pitchFamily="49" charset="0"/>
              </a:rPr>
              <a:t>R(</a:t>
            </a:r>
            <a:r>
              <a:rPr lang="es-ES" sz="1600" dirty="0" err="1">
                <a:latin typeface="Courier New" panose="02070309020205020404" pitchFamily="49" charset="0"/>
                <a:cs typeface="Courier New" panose="02070309020205020404" pitchFamily="49" charset="0"/>
              </a:rPr>
              <a:t>config</a:t>
            </a:r>
            <a:r>
              <a:rPr lang="es-ES" sz="1600"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ip</a:t>
            </a:r>
            <a:r>
              <a:rPr lang="en-US" sz="1600"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dhcp</a:t>
            </a: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excluded-address</a:t>
            </a:r>
            <a:r>
              <a:rPr lang="en-US" sz="1600" dirty="0">
                <a:latin typeface="Courier New" panose="02070309020205020404" pitchFamily="49" charset="0"/>
                <a:cs typeface="Courier New" panose="02070309020205020404" pitchFamily="49" charset="0"/>
              </a:rPr>
              <a:t> </a:t>
            </a:r>
            <a:r>
              <a:rPr lang="en-US" sz="1600" i="1" dirty="0">
                <a:latin typeface="Courier New" panose="02070309020205020404" pitchFamily="49" charset="0"/>
                <a:cs typeface="Courier New" panose="02070309020205020404" pitchFamily="49" charset="0"/>
              </a:rPr>
              <a:t>low-address</a:t>
            </a:r>
            <a:r>
              <a:rPr lang="en-US" sz="1600" dirty="0">
                <a:latin typeface="Courier New" panose="02070309020205020404" pitchFamily="49" charset="0"/>
                <a:cs typeface="Courier New" panose="02070309020205020404" pitchFamily="49" charset="0"/>
              </a:rPr>
              <a:t> [</a:t>
            </a:r>
            <a:r>
              <a:rPr lang="en-US" sz="1600" i="1" dirty="0">
                <a:latin typeface="Courier New" panose="02070309020205020404" pitchFamily="49" charset="0"/>
                <a:cs typeface="Courier New" panose="02070309020205020404" pitchFamily="49" charset="0"/>
              </a:rPr>
              <a:t>high-address</a:t>
            </a:r>
            <a:r>
              <a:rPr lang="en-US" sz="1600" dirty="0">
                <a:latin typeface="Courier New" panose="02070309020205020404" pitchFamily="49" charset="0"/>
                <a:cs typeface="Courier New" panose="02070309020205020404" pitchFamily="49" charset="0"/>
              </a:rPr>
              <a:t>]</a:t>
            </a:r>
          </a:p>
          <a:p>
            <a:r>
              <a:rPr lang="es-ES" dirty="0"/>
              <a:t>Configurar el conjunto de direcciones a asignar:</a:t>
            </a:r>
          </a:p>
          <a:p>
            <a:pPr marL="0" indent="0">
              <a:buNone/>
            </a:pPr>
            <a:r>
              <a:rPr lang="es-ES" sz="1600" dirty="0">
                <a:latin typeface="Courier New" panose="02070309020205020404" pitchFamily="49" charset="0"/>
                <a:cs typeface="Courier New" panose="02070309020205020404" pitchFamily="49" charset="0"/>
              </a:rPr>
              <a:t>R(</a:t>
            </a:r>
            <a:r>
              <a:rPr lang="es-ES" sz="1600" dirty="0" err="1">
                <a:latin typeface="Courier New" panose="02070309020205020404" pitchFamily="49" charset="0"/>
                <a:cs typeface="Courier New" panose="02070309020205020404" pitchFamily="49" charset="0"/>
              </a:rPr>
              <a:t>config</a:t>
            </a:r>
            <a:r>
              <a:rPr lang="es-ES" sz="1600"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ip</a:t>
            </a:r>
            <a:r>
              <a:rPr lang="es-ES" sz="1600"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dhcp</a:t>
            </a:r>
            <a:r>
              <a:rPr lang="es-ES" sz="1600" dirty="0">
                <a:latin typeface="Courier New" panose="02070309020205020404" pitchFamily="49" charset="0"/>
                <a:cs typeface="Courier New" panose="02070309020205020404" pitchFamily="49" charset="0"/>
              </a:rPr>
              <a:t> </a:t>
            </a:r>
            <a:r>
              <a:rPr lang="es-ES" sz="1600" b="1" dirty="0">
                <a:latin typeface="Courier New" panose="02070309020205020404" pitchFamily="49" charset="0"/>
                <a:cs typeface="Courier New" panose="02070309020205020404" pitchFamily="49" charset="0"/>
              </a:rPr>
              <a:t>pool</a:t>
            </a:r>
            <a:r>
              <a:rPr lang="es-ES" sz="1600" dirty="0">
                <a:latin typeface="Courier New" panose="02070309020205020404" pitchFamily="49" charset="0"/>
                <a:cs typeface="Courier New" panose="02070309020205020404" pitchFamily="49" charset="0"/>
              </a:rPr>
              <a:t> </a:t>
            </a:r>
            <a:r>
              <a:rPr lang="es-ES" sz="1600" i="1" dirty="0" err="1">
                <a:latin typeface="Courier New" panose="02070309020205020404" pitchFamily="49" charset="0"/>
                <a:cs typeface="Courier New" panose="02070309020205020404" pitchFamily="49" charset="0"/>
              </a:rPr>
              <a:t>name</a:t>
            </a:r>
            <a:endParaRPr lang="es-ES" sz="1600" i="1" dirty="0">
              <a:latin typeface="Courier New" panose="02070309020205020404" pitchFamily="49" charset="0"/>
              <a:cs typeface="Courier New" panose="02070309020205020404" pitchFamily="49" charset="0"/>
            </a:endParaRPr>
          </a:p>
          <a:p>
            <a:r>
              <a:rPr lang="es-ES" dirty="0"/>
              <a:t>Indicar obligatoriamente  el rango de </a:t>
            </a:r>
            <a:r>
              <a:rPr lang="es-ES" dirty="0" err="1"/>
              <a:t>IPs</a:t>
            </a:r>
            <a:r>
              <a:rPr lang="es-ES" dirty="0"/>
              <a:t> y la puerta de enlace:</a:t>
            </a:r>
          </a:p>
          <a:p>
            <a:pPr marL="0" indent="0">
              <a:buNone/>
            </a:pPr>
            <a:r>
              <a:rPr lang="es-ES" sz="1600" dirty="0">
                <a:latin typeface="Courier New" panose="02070309020205020404" pitchFamily="49" charset="0"/>
                <a:cs typeface="Courier New" panose="02070309020205020404" pitchFamily="49" charset="0"/>
              </a:rPr>
              <a:t>R(</a:t>
            </a:r>
            <a:r>
              <a:rPr lang="es-ES" sz="1600" dirty="0" err="1">
                <a:latin typeface="Courier New" panose="02070309020205020404" pitchFamily="49" charset="0"/>
                <a:cs typeface="Courier New" panose="02070309020205020404" pitchFamily="49" charset="0"/>
              </a:rPr>
              <a:t>dhcp-config</a:t>
            </a:r>
            <a:r>
              <a:rPr lang="es-ES" sz="1600"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network</a:t>
            </a:r>
            <a:r>
              <a:rPr lang="es-ES" sz="1600" dirty="0">
                <a:latin typeface="Courier New" panose="02070309020205020404" pitchFamily="49" charset="0"/>
                <a:cs typeface="Courier New" panose="02070309020205020404" pitchFamily="49" charset="0"/>
              </a:rPr>
              <a:t> </a:t>
            </a:r>
            <a:r>
              <a:rPr lang="es-ES" sz="1600" i="1" dirty="0" err="1">
                <a:latin typeface="Courier New" panose="02070309020205020404" pitchFamily="49" charset="0"/>
                <a:cs typeface="Courier New" panose="02070309020205020404" pitchFamily="49" charset="0"/>
              </a:rPr>
              <a:t>network-number</a:t>
            </a:r>
            <a:r>
              <a:rPr lang="es-ES" sz="1600" dirty="0">
                <a:latin typeface="Courier New" panose="02070309020205020404" pitchFamily="49" charset="0"/>
                <a:cs typeface="Courier New" panose="02070309020205020404" pitchFamily="49" charset="0"/>
              </a:rPr>
              <a:t> [{</a:t>
            </a:r>
            <a:r>
              <a:rPr lang="es-ES" sz="1600" i="1" dirty="0" err="1">
                <a:latin typeface="Courier New" panose="02070309020205020404" pitchFamily="49" charset="0"/>
                <a:cs typeface="Courier New" panose="02070309020205020404" pitchFamily="49" charset="0"/>
              </a:rPr>
              <a:t>mask</a:t>
            </a:r>
            <a:r>
              <a:rPr lang="es-ES" sz="1600" dirty="0">
                <a:latin typeface="Courier New" panose="02070309020205020404" pitchFamily="49" charset="0"/>
                <a:cs typeface="Courier New" panose="02070309020205020404" pitchFamily="49" charset="0"/>
              </a:rPr>
              <a:t> | </a:t>
            </a:r>
            <a:r>
              <a:rPr lang="es-ES" sz="1600" b="1" dirty="0">
                <a:latin typeface="Courier New" panose="02070309020205020404" pitchFamily="49" charset="0"/>
                <a:cs typeface="Courier New" panose="02070309020205020404" pitchFamily="49" charset="0"/>
              </a:rPr>
              <a:t>/</a:t>
            </a:r>
            <a:r>
              <a:rPr lang="es-ES" sz="1600" dirty="0">
                <a:latin typeface="Courier New" panose="02070309020205020404" pitchFamily="49" charset="0"/>
                <a:cs typeface="Courier New" panose="02070309020205020404" pitchFamily="49" charset="0"/>
              </a:rPr>
              <a:t> </a:t>
            </a:r>
            <a:r>
              <a:rPr lang="es-ES" sz="1600" i="1" dirty="0" err="1">
                <a:latin typeface="Courier New" panose="02070309020205020404" pitchFamily="49" charset="0"/>
                <a:cs typeface="Courier New" panose="02070309020205020404" pitchFamily="49" charset="0"/>
              </a:rPr>
              <a:t>preix-length</a:t>
            </a:r>
            <a:r>
              <a:rPr lang="es-ES" sz="1600" dirty="0">
                <a:latin typeface="Courier New" panose="02070309020205020404" pitchFamily="49" charset="0"/>
                <a:cs typeface="Courier New" panose="02070309020205020404" pitchFamily="49" charset="0"/>
              </a:rPr>
              <a:t>}] </a:t>
            </a:r>
          </a:p>
          <a:p>
            <a:pPr marL="0" indent="0">
              <a:buNone/>
            </a:pPr>
            <a:r>
              <a:rPr lang="es-ES" sz="1600" dirty="0">
                <a:latin typeface="Courier New" panose="02070309020205020404" pitchFamily="49" charset="0"/>
                <a:cs typeface="Courier New" panose="02070309020205020404" pitchFamily="49" charset="0"/>
              </a:rPr>
              <a:t>R(</a:t>
            </a:r>
            <a:r>
              <a:rPr lang="es-ES" sz="1600" dirty="0" err="1">
                <a:latin typeface="Courier New" panose="02070309020205020404" pitchFamily="49" charset="0"/>
                <a:cs typeface="Courier New" panose="02070309020205020404" pitchFamily="49" charset="0"/>
              </a:rPr>
              <a:t>dhcp-config</a:t>
            </a:r>
            <a:r>
              <a:rPr lang="es-ES" sz="1600" dirty="0">
                <a:latin typeface="Courier New" panose="02070309020205020404" pitchFamily="49" charset="0"/>
                <a:cs typeface="Courier New" panose="02070309020205020404" pitchFamily="49" charset="0"/>
              </a:rPr>
              <a:t>)# </a:t>
            </a:r>
            <a:r>
              <a:rPr lang="es-ES" sz="1600" b="1" dirty="0">
                <a:latin typeface="Courier New" panose="02070309020205020404" pitchFamily="49" charset="0"/>
                <a:cs typeface="Courier New" panose="02070309020205020404" pitchFamily="49" charset="0"/>
              </a:rPr>
              <a:t>default-</a:t>
            </a:r>
            <a:r>
              <a:rPr lang="es-ES" sz="1600" b="1" dirty="0" err="1">
                <a:latin typeface="Courier New" panose="02070309020205020404" pitchFamily="49" charset="0"/>
                <a:cs typeface="Courier New" panose="02070309020205020404" pitchFamily="49" charset="0"/>
              </a:rPr>
              <a:t>router</a:t>
            </a:r>
            <a:r>
              <a:rPr lang="es-ES" sz="1600" dirty="0">
                <a:latin typeface="Courier New" panose="02070309020205020404" pitchFamily="49" charset="0"/>
                <a:cs typeface="Courier New" panose="02070309020205020404" pitchFamily="49" charset="0"/>
              </a:rPr>
              <a:t> </a:t>
            </a:r>
            <a:r>
              <a:rPr lang="es-ES" sz="1600" i="1" dirty="0" err="1">
                <a:latin typeface="Courier New" panose="02070309020205020404" pitchFamily="49" charset="0"/>
                <a:cs typeface="Courier New" panose="02070309020205020404" pitchFamily="49" charset="0"/>
              </a:rPr>
              <a:t>address</a:t>
            </a:r>
            <a:r>
              <a:rPr lang="es-ES" sz="1600" dirty="0">
                <a:latin typeface="Courier New" panose="02070309020205020404" pitchFamily="49" charset="0"/>
                <a:cs typeface="Courier New" panose="02070309020205020404" pitchFamily="49" charset="0"/>
              </a:rPr>
              <a:t>[</a:t>
            </a:r>
            <a:r>
              <a:rPr lang="es-ES" sz="1600" i="1" dirty="0">
                <a:latin typeface="Courier New" panose="02070309020205020404" pitchFamily="49" charset="0"/>
                <a:cs typeface="Courier New" panose="02070309020205020404" pitchFamily="49" charset="0"/>
              </a:rPr>
              <a:t>address2</a:t>
            </a:r>
            <a:r>
              <a:rPr lang="es-ES" sz="1600" dirty="0">
                <a:latin typeface="Courier New" panose="02070309020205020404" pitchFamily="49" charset="0"/>
                <a:cs typeface="Courier New" panose="02070309020205020404" pitchFamily="49" charset="0"/>
              </a:rPr>
              <a:t> </a:t>
            </a:r>
            <a:r>
              <a:rPr lang="es-ES" sz="1600" i="1" dirty="0">
                <a:latin typeface="Courier New" panose="02070309020205020404" pitchFamily="49" charset="0"/>
                <a:cs typeface="Courier New" panose="02070309020205020404" pitchFamily="49" charset="0"/>
              </a:rPr>
              <a:t>...</a:t>
            </a:r>
            <a:r>
              <a:rPr lang="es-ES" sz="1600" dirty="0">
                <a:latin typeface="Courier New" panose="02070309020205020404" pitchFamily="49" charset="0"/>
                <a:cs typeface="Courier New" panose="02070309020205020404" pitchFamily="49" charset="0"/>
              </a:rPr>
              <a:t> </a:t>
            </a:r>
            <a:r>
              <a:rPr lang="es-ES" sz="1600" i="1" dirty="0">
                <a:latin typeface="Courier New" panose="02070309020205020404" pitchFamily="49" charset="0"/>
                <a:cs typeface="Courier New" panose="02070309020205020404" pitchFamily="49" charset="0"/>
              </a:rPr>
              <a:t>address8]</a:t>
            </a:r>
            <a:r>
              <a:rPr lang="es-ES" sz="1600" dirty="0">
                <a:latin typeface="Courier New" panose="02070309020205020404" pitchFamily="49" charset="0"/>
                <a:cs typeface="Courier New" panose="02070309020205020404" pitchFamily="49" charset="0"/>
              </a:rPr>
              <a:t> </a:t>
            </a:r>
          </a:p>
          <a:p>
            <a:r>
              <a:rPr lang="es-ES" dirty="0"/>
              <a:t>Indicar opcionalmente servidor DNS, nombre del dominio, tiempo de concesión de </a:t>
            </a:r>
            <a:r>
              <a:rPr lang="es-ES" dirty="0" err="1"/>
              <a:t>IPs</a:t>
            </a:r>
            <a:r>
              <a:rPr lang="es-ES" dirty="0"/>
              <a:t>, servidor </a:t>
            </a:r>
            <a:r>
              <a:rPr lang="es-ES" dirty="0" err="1"/>
              <a:t>WINs</a:t>
            </a:r>
            <a:r>
              <a:rPr lang="es-ES" dirty="0"/>
              <a:t> (NetBIOS), …:</a:t>
            </a:r>
          </a:p>
          <a:p>
            <a:pPr marL="0" indent="0">
              <a:buNone/>
            </a:pPr>
            <a:r>
              <a:rPr lang="es-ES" sz="1600" dirty="0">
                <a:latin typeface="Courier New" panose="02070309020205020404" pitchFamily="49" charset="0"/>
                <a:cs typeface="Courier New" panose="02070309020205020404" pitchFamily="49" charset="0"/>
              </a:rPr>
              <a:t>R(</a:t>
            </a:r>
            <a:r>
              <a:rPr lang="es-ES" sz="1600" dirty="0" err="1">
                <a:latin typeface="Courier New" panose="02070309020205020404" pitchFamily="49" charset="0"/>
                <a:cs typeface="Courier New" panose="02070309020205020404" pitchFamily="49" charset="0"/>
              </a:rPr>
              <a:t>dhcp-config</a:t>
            </a:r>
            <a:r>
              <a:rPr lang="es-ES" sz="1600"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dns</a:t>
            </a:r>
            <a:r>
              <a:rPr lang="es-ES" sz="1600" b="1" dirty="0">
                <a:latin typeface="Courier New" panose="02070309020205020404" pitchFamily="49" charset="0"/>
                <a:cs typeface="Courier New" panose="02070309020205020404" pitchFamily="49" charset="0"/>
              </a:rPr>
              <a:t>-server</a:t>
            </a:r>
            <a:r>
              <a:rPr lang="es-ES" sz="1600" dirty="0">
                <a:latin typeface="Courier New" panose="02070309020205020404" pitchFamily="49" charset="0"/>
                <a:cs typeface="Courier New" panose="02070309020205020404" pitchFamily="49" charset="0"/>
              </a:rPr>
              <a:t> </a:t>
            </a:r>
            <a:r>
              <a:rPr lang="es-ES" sz="1600" i="1" dirty="0" err="1">
                <a:latin typeface="Courier New" panose="02070309020205020404" pitchFamily="49" charset="0"/>
                <a:cs typeface="Courier New" panose="02070309020205020404" pitchFamily="49" charset="0"/>
              </a:rPr>
              <a:t>address</a:t>
            </a:r>
            <a:r>
              <a:rPr lang="es-ES" sz="1600" dirty="0">
                <a:latin typeface="Courier New" panose="02070309020205020404" pitchFamily="49" charset="0"/>
                <a:cs typeface="Courier New" panose="02070309020205020404" pitchFamily="49" charset="0"/>
              </a:rPr>
              <a:t>[</a:t>
            </a:r>
            <a:r>
              <a:rPr lang="es-ES" sz="1600" i="1" dirty="0">
                <a:latin typeface="Courier New" panose="02070309020205020404" pitchFamily="49" charset="0"/>
                <a:cs typeface="Courier New" panose="02070309020205020404" pitchFamily="49" charset="0"/>
              </a:rPr>
              <a:t>address2</a:t>
            </a:r>
            <a:r>
              <a:rPr lang="es-ES" sz="1600" dirty="0">
                <a:latin typeface="Courier New" panose="02070309020205020404" pitchFamily="49" charset="0"/>
                <a:cs typeface="Courier New" panose="02070309020205020404" pitchFamily="49" charset="0"/>
              </a:rPr>
              <a:t> </a:t>
            </a:r>
            <a:r>
              <a:rPr lang="es-ES" sz="1600" i="1" dirty="0">
                <a:latin typeface="Courier New" panose="02070309020205020404" pitchFamily="49" charset="0"/>
                <a:cs typeface="Courier New" panose="02070309020205020404" pitchFamily="49" charset="0"/>
              </a:rPr>
              <a:t>...</a:t>
            </a:r>
            <a:r>
              <a:rPr lang="es-ES" sz="1600" dirty="0">
                <a:latin typeface="Courier New" panose="02070309020205020404" pitchFamily="49" charset="0"/>
                <a:cs typeface="Courier New" panose="02070309020205020404" pitchFamily="49" charset="0"/>
              </a:rPr>
              <a:t> </a:t>
            </a:r>
            <a:r>
              <a:rPr lang="es-ES" sz="1600" i="1" dirty="0">
                <a:latin typeface="Courier New" panose="02070309020205020404" pitchFamily="49" charset="0"/>
                <a:cs typeface="Courier New" panose="02070309020205020404" pitchFamily="49" charset="0"/>
              </a:rPr>
              <a:t>address8]</a:t>
            </a:r>
            <a:r>
              <a:rPr lang="es-ES" sz="1600" dirty="0">
                <a:latin typeface="Courier New" panose="02070309020205020404" pitchFamily="49" charset="0"/>
                <a:cs typeface="Courier New" panose="02070309020205020404" pitchFamily="49" charset="0"/>
              </a:rPr>
              <a:t> </a:t>
            </a:r>
          </a:p>
          <a:p>
            <a:pPr marL="0" indent="0">
              <a:buNone/>
            </a:pPr>
            <a:r>
              <a:rPr lang="es-ES" sz="1600" dirty="0">
                <a:latin typeface="Courier New" panose="02070309020205020404" pitchFamily="49" charset="0"/>
                <a:cs typeface="Courier New" panose="02070309020205020404" pitchFamily="49" charset="0"/>
              </a:rPr>
              <a:t>R(</a:t>
            </a:r>
            <a:r>
              <a:rPr lang="es-ES" sz="1600" dirty="0" err="1">
                <a:latin typeface="Courier New" panose="02070309020205020404" pitchFamily="49" charset="0"/>
                <a:cs typeface="Courier New" panose="02070309020205020404" pitchFamily="49" charset="0"/>
              </a:rPr>
              <a:t>dhcp-config</a:t>
            </a:r>
            <a:r>
              <a:rPr lang="es-ES" sz="1600"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domain-name</a:t>
            </a:r>
            <a:r>
              <a:rPr lang="es-ES" sz="1600" dirty="0">
                <a:latin typeface="Courier New" panose="02070309020205020404" pitchFamily="49" charset="0"/>
                <a:cs typeface="Courier New" panose="02070309020205020404" pitchFamily="49" charset="0"/>
              </a:rPr>
              <a:t> </a:t>
            </a:r>
            <a:r>
              <a:rPr lang="es-ES" sz="1600" i="1" dirty="0" err="1">
                <a:latin typeface="Courier New" panose="02070309020205020404" pitchFamily="49" charset="0"/>
                <a:cs typeface="Courier New" panose="02070309020205020404" pitchFamily="49" charset="0"/>
              </a:rPr>
              <a:t>domain</a:t>
            </a:r>
            <a:r>
              <a:rPr lang="es-ES" sz="1600" dirty="0">
                <a:latin typeface="Courier New" panose="02070309020205020404" pitchFamily="49" charset="0"/>
                <a:cs typeface="Courier New" panose="02070309020205020404" pitchFamily="49" charset="0"/>
              </a:rPr>
              <a:t> </a:t>
            </a:r>
          </a:p>
          <a:p>
            <a:pPr marL="0" indent="0">
              <a:buNone/>
            </a:pPr>
            <a:r>
              <a:rPr lang="es-ES" sz="1600" dirty="0">
                <a:latin typeface="Courier New" panose="02070309020205020404" pitchFamily="49" charset="0"/>
                <a:cs typeface="Courier New" panose="02070309020205020404" pitchFamily="49" charset="0"/>
              </a:rPr>
              <a:t>R(</a:t>
            </a:r>
            <a:r>
              <a:rPr lang="es-ES" sz="1600" dirty="0" err="1">
                <a:latin typeface="Courier New" panose="02070309020205020404" pitchFamily="49" charset="0"/>
                <a:cs typeface="Courier New" panose="02070309020205020404" pitchFamily="49" charset="0"/>
              </a:rPr>
              <a:t>dhcp-config</a:t>
            </a:r>
            <a:r>
              <a:rPr lang="es-E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lease</a:t>
            </a:r>
            <a:r>
              <a:rPr lang="en-US" sz="1600" dirty="0">
                <a:latin typeface="Courier New" panose="02070309020205020404" pitchFamily="49" charset="0"/>
                <a:cs typeface="Courier New" panose="02070309020205020404" pitchFamily="49" charset="0"/>
              </a:rPr>
              <a:t> </a:t>
            </a:r>
            <a:r>
              <a:rPr lang="en-US" sz="1600" i="1" dirty="0">
                <a:latin typeface="Courier New" panose="02070309020205020404" pitchFamily="49" charset="0"/>
                <a:cs typeface="Courier New" panose="02070309020205020404" pitchFamily="49" charset="0"/>
              </a:rPr>
              <a:t>{days</a:t>
            </a:r>
            <a:r>
              <a:rPr lang="en-US" sz="1600" dirty="0">
                <a:latin typeface="Courier New" panose="02070309020205020404" pitchFamily="49" charset="0"/>
                <a:cs typeface="Courier New" panose="02070309020205020404" pitchFamily="49" charset="0"/>
              </a:rPr>
              <a:t> [</a:t>
            </a:r>
            <a:r>
              <a:rPr lang="en-US" sz="1600" i="1" dirty="0">
                <a:latin typeface="Courier New" panose="02070309020205020404" pitchFamily="49" charset="0"/>
                <a:cs typeface="Courier New" panose="02070309020205020404" pitchFamily="49" charset="0"/>
              </a:rPr>
              <a:t>hours</a:t>
            </a:r>
            <a:r>
              <a:rPr lang="en-US" sz="1600" dirty="0">
                <a:latin typeface="Courier New" panose="02070309020205020404" pitchFamily="49" charset="0"/>
                <a:cs typeface="Courier New" panose="02070309020205020404" pitchFamily="49" charset="0"/>
              </a:rPr>
              <a:t>] [</a:t>
            </a:r>
            <a:r>
              <a:rPr lang="en-US" sz="1600" i="1" dirty="0">
                <a:latin typeface="Courier New" panose="02070309020205020404" pitchFamily="49" charset="0"/>
                <a:cs typeface="Courier New" panose="02070309020205020404" pitchFamily="49" charset="0"/>
              </a:rPr>
              <a:t>minutes</a:t>
            </a: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infinite</a:t>
            </a:r>
            <a:r>
              <a:rPr lang="en-US" sz="1600" dirty="0">
                <a:latin typeface="Courier New" panose="02070309020205020404" pitchFamily="49" charset="0"/>
                <a:cs typeface="Courier New" panose="02070309020205020404" pitchFamily="49" charset="0"/>
              </a:rPr>
              <a:t>} </a:t>
            </a:r>
            <a:endParaRPr lang="es-ES" sz="1600" dirty="0">
              <a:latin typeface="Courier New" panose="02070309020205020404" pitchFamily="49" charset="0"/>
              <a:cs typeface="Courier New" panose="02070309020205020404" pitchFamily="49" charset="0"/>
            </a:endParaRPr>
          </a:p>
          <a:p>
            <a:pPr marL="0" indent="0">
              <a:buNone/>
            </a:pPr>
            <a:r>
              <a:rPr lang="es-ES" sz="1600" dirty="0">
                <a:latin typeface="Courier New" panose="02070309020205020404" pitchFamily="49" charset="0"/>
                <a:cs typeface="Courier New" panose="02070309020205020404" pitchFamily="49" charset="0"/>
              </a:rPr>
              <a:t>R(</a:t>
            </a:r>
            <a:r>
              <a:rPr lang="es-ES" sz="1600" dirty="0" err="1">
                <a:latin typeface="Courier New" panose="02070309020205020404" pitchFamily="49" charset="0"/>
                <a:cs typeface="Courier New" panose="02070309020205020404" pitchFamily="49" charset="0"/>
              </a:rPr>
              <a:t>dhcp-config</a:t>
            </a:r>
            <a:r>
              <a:rPr lang="es-ES" sz="1600"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netbios</a:t>
            </a:r>
            <a:r>
              <a:rPr lang="es-ES" sz="1600" b="1" dirty="0">
                <a:latin typeface="Courier New" panose="02070309020205020404" pitchFamily="49" charset="0"/>
                <a:cs typeface="Courier New" panose="02070309020205020404" pitchFamily="49" charset="0"/>
              </a:rPr>
              <a:t>-</a:t>
            </a:r>
            <a:r>
              <a:rPr lang="es-ES" sz="1600" b="1" dirty="0" err="1">
                <a:latin typeface="Courier New" panose="02070309020205020404" pitchFamily="49" charset="0"/>
                <a:cs typeface="Courier New" panose="02070309020205020404" pitchFamily="49" charset="0"/>
              </a:rPr>
              <a:t>name</a:t>
            </a:r>
            <a:r>
              <a:rPr lang="es-ES" sz="1600" b="1" dirty="0">
                <a:latin typeface="Courier New" panose="02070309020205020404" pitchFamily="49" charset="0"/>
                <a:cs typeface="Courier New" panose="02070309020205020404" pitchFamily="49" charset="0"/>
              </a:rPr>
              <a:t>-server </a:t>
            </a:r>
            <a:r>
              <a:rPr lang="es-ES" sz="1600" i="1" dirty="0" err="1">
                <a:latin typeface="Courier New" panose="02070309020205020404" pitchFamily="49" charset="0"/>
                <a:cs typeface="Courier New" panose="02070309020205020404" pitchFamily="49" charset="0"/>
              </a:rPr>
              <a:t>address</a:t>
            </a:r>
            <a:r>
              <a:rPr lang="es-ES" sz="1600" dirty="0">
                <a:latin typeface="Courier New" panose="02070309020205020404" pitchFamily="49" charset="0"/>
                <a:cs typeface="Courier New" panose="02070309020205020404" pitchFamily="49" charset="0"/>
              </a:rPr>
              <a:t> [</a:t>
            </a:r>
            <a:r>
              <a:rPr lang="es-ES" sz="1600" i="1" dirty="0">
                <a:latin typeface="Courier New" panose="02070309020205020404" pitchFamily="49" charset="0"/>
                <a:cs typeface="Courier New" panose="02070309020205020404" pitchFamily="49" charset="0"/>
              </a:rPr>
              <a:t>address2</a:t>
            </a:r>
            <a:r>
              <a:rPr lang="es-ES" sz="1600" dirty="0">
                <a:latin typeface="Courier New" panose="02070309020205020404" pitchFamily="49" charset="0"/>
                <a:cs typeface="Courier New" panose="02070309020205020404" pitchFamily="49" charset="0"/>
              </a:rPr>
              <a:t> </a:t>
            </a:r>
            <a:r>
              <a:rPr lang="es-ES" sz="1600" i="1" dirty="0">
                <a:latin typeface="Courier New" panose="02070309020205020404" pitchFamily="49" charset="0"/>
                <a:cs typeface="Courier New" panose="02070309020205020404" pitchFamily="49" charset="0"/>
              </a:rPr>
              <a:t>...address8</a:t>
            </a:r>
            <a:r>
              <a:rPr lang="es-ES" sz="1600" dirty="0">
                <a:latin typeface="Courier New" panose="02070309020205020404" pitchFamily="49" charset="0"/>
                <a:cs typeface="Courier New" panose="02070309020205020404" pitchFamily="49" charset="0"/>
              </a:rPr>
              <a:t>]</a:t>
            </a:r>
          </a:p>
        </p:txBody>
      </p:sp>
      <p:sp>
        <p:nvSpPr>
          <p:cNvPr id="4" name="Marcador de texto 3"/>
          <p:cNvSpPr>
            <a:spLocks noGrp="1"/>
          </p:cNvSpPr>
          <p:nvPr>
            <p:ph type="body" sz="quarter" idx="13"/>
          </p:nvPr>
        </p:nvSpPr>
        <p:spPr/>
        <p:txBody>
          <a:bodyPr>
            <a:normAutofit fontScale="92500" lnSpcReduction="20000"/>
          </a:bodyPr>
          <a:lstStyle/>
          <a:p>
            <a:r>
              <a:rPr lang="es-ES" dirty="0"/>
              <a:t>Tema 1: Introducción</a:t>
            </a:r>
          </a:p>
        </p:txBody>
      </p:sp>
      <p:sp>
        <p:nvSpPr>
          <p:cNvPr id="5" name="Marcador de texto 4"/>
          <p:cNvSpPr>
            <a:spLocks noGrp="1"/>
          </p:cNvSpPr>
          <p:nvPr>
            <p:ph type="body" sz="quarter" idx="14"/>
          </p:nvPr>
        </p:nvSpPr>
        <p:spPr/>
        <p:txBody>
          <a:bodyPr>
            <a:normAutofit fontScale="92500" lnSpcReduction="20000"/>
          </a:bodyPr>
          <a:lstStyle/>
          <a:p>
            <a:r>
              <a:rPr lang="es-ES" dirty="0"/>
              <a:t>Parte 1: Direccionamiento IP</a:t>
            </a:r>
          </a:p>
        </p:txBody>
      </p:sp>
    </p:spTree>
    <p:extLst>
      <p:ext uri="{BB962C8B-B14F-4D97-AF65-F5344CB8AC3E}">
        <p14:creationId xmlns:p14="http://schemas.microsoft.com/office/powerpoint/2010/main" val="425552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DHCPv4.- Configuración</a:t>
            </a:r>
          </a:p>
        </p:txBody>
      </p:sp>
      <p:sp>
        <p:nvSpPr>
          <p:cNvPr id="3" name="Marcador de contenido 2"/>
          <p:cNvSpPr>
            <a:spLocks noGrp="1"/>
          </p:cNvSpPr>
          <p:nvPr>
            <p:ph idx="1"/>
          </p:nvPr>
        </p:nvSpPr>
        <p:spPr/>
        <p:txBody>
          <a:bodyPr>
            <a:normAutofit/>
          </a:bodyPr>
          <a:lstStyle/>
          <a:p>
            <a:r>
              <a:rPr lang="es-ES" dirty="0"/>
              <a:t>Configuración de opciones:</a:t>
            </a:r>
          </a:p>
          <a:p>
            <a:pPr marL="0" indent="0">
              <a:buNone/>
            </a:pPr>
            <a:r>
              <a:rPr lang="es-ES" sz="1600" dirty="0">
                <a:latin typeface="Courier New" panose="02070309020205020404" pitchFamily="49" charset="0"/>
                <a:cs typeface="Courier New" panose="02070309020205020404" pitchFamily="49" charset="0"/>
              </a:rPr>
              <a:t>R(</a:t>
            </a:r>
            <a:r>
              <a:rPr lang="es-ES" sz="1600" dirty="0" err="1">
                <a:latin typeface="Courier New" panose="02070309020205020404" pitchFamily="49" charset="0"/>
                <a:cs typeface="Courier New" panose="02070309020205020404" pitchFamily="49" charset="0"/>
              </a:rPr>
              <a:t>dhcp-config</a:t>
            </a:r>
            <a:r>
              <a:rPr lang="es-ES" sz="1600"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option</a:t>
            </a:r>
            <a:r>
              <a:rPr lang="es-ES" sz="1600" b="1" dirty="0">
                <a:latin typeface="Courier New" panose="02070309020205020404" pitchFamily="49" charset="0"/>
                <a:cs typeface="Courier New" panose="02070309020205020404" pitchFamily="49" charset="0"/>
              </a:rPr>
              <a:t> </a:t>
            </a:r>
            <a:r>
              <a:rPr lang="es-ES" sz="1600" i="1" dirty="0" err="1">
                <a:latin typeface="Courier New" panose="02070309020205020404" pitchFamily="49" charset="0"/>
                <a:cs typeface="Courier New" panose="02070309020205020404" pitchFamily="49" charset="0"/>
              </a:rPr>
              <a:t>code</a:t>
            </a:r>
            <a:r>
              <a:rPr lang="es-ES" sz="1600" b="1" dirty="0">
                <a:latin typeface="Courier New" panose="02070309020205020404" pitchFamily="49" charset="0"/>
                <a:cs typeface="Courier New" panose="02070309020205020404" pitchFamily="49" charset="0"/>
              </a:rPr>
              <a:t> </a:t>
            </a:r>
            <a:r>
              <a:rPr lang="es-ES" sz="1600" dirty="0">
                <a:latin typeface="Courier New" panose="02070309020205020404" pitchFamily="49" charset="0"/>
                <a:cs typeface="Courier New" panose="02070309020205020404" pitchFamily="49" charset="0"/>
              </a:rPr>
              <a:t>[</a:t>
            </a:r>
            <a:r>
              <a:rPr lang="es-ES" sz="1600" b="1" dirty="0" err="1">
                <a:latin typeface="Courier New" panose="02070309020205020404" pitchFamily="49" charset="0"/>
                <a:cs typeface="Courier New" panose="02070309020205020404" pitchFamily="49" charset="0"/>
              </a:rPr>
              <a:t>instance</a:t>
            </a:r>
            <a:r>
              <a:rPr lang="es-ES" sz="1600" dirty="0">
                <a:latin typeface="Courier New" panose="02070309020205020404" pitchFamily="49" charset="0"/>
                <a:cs typeface="Courier New" panose="02070309020205020404" pitchFamily="49" charset="0"/>
              </a:rPr>
              <a:t> </a:t>
            </a:r>
            <a:r>
              <a:rPr lang="es-ES" sz="1600" i="1" dirty="0" err="1">
                <a:latin typeface="Courier New" panose="02070309020205020404" pitchFamily="49" charset="0"/>
                <a:cs typeface="Courier New" panose="02070309020205020404" pitchFamily="49" charset="0"/>
              </a:rPr>
              <a:t>number</a:t>
            </a:r>
            <a:r>
              <a:rPr lang="es-ES" sz="1600" dirty="0">
                <a:latin typeface="Courier New" panose="02070309020205020404" pitchFamily="49" charset="0"/>
                <a:cs typeface="Courier New" panose="02070309020205020404" pitchFamily="49" charset="0"/>
              </a:rPr>
              <a:t>]{</a:t>
            </a:r>
            <a:r>
              <a:rPr lang="es-ES" sz="1600" b="1" dirty="0" err="1">
                <a:latin typeface="Courier New" panose="02070309020205020404" pitchFamily="49" charset="0"/>
                <a:cs typeface="Courier New" panose="02070309020205020404" pitchFamily="49" charset="0"/>
              </a:rPr>
              <a:t>ascii</a:t>
            </a:r>
            <a:r>
              <a:rPr lang="es-ES" sz="1600" dirty="0">
                <a:latin typeface="Courier New" panose="02070309020205020404" pitchFamily="49" charset="0"/>
                <a:cs typeface="Courier New" panose="02070309020205020404" pitchFamily="49" charset="0"/>
              </a:rPr>
              <a:t> </a:t>
            </a:r>
            <a:r>
              <a:rPr lang="es-ES" sz="1600" i="1" dirty="0" err="1">
                <a:latin typeface="Courier New" panose="02070309020205020404" pitchFamily="49" charset="0"/>
                <a:cs typeface="Courier New" panose="02070309020205020404" pitchFamily="49" charset="0"/>
              </a:rPr>
              <a:t>string</a:t>
            </a:r>
            <a:r>
              <a:rPr lang="es-ES" sz="1600" dirty="0">
                <a:latin typeface="Courier New" panose="02070309020205020404" pitchFamily="49" charset="0"/>
                <a:cs typeface="Courier New" panose="02070309020205020404" pitchFamily="49" charset="0"/>
              </a:rPr>
              <a:t> | </a:t>
            </a:r>
            <a:r>
              <a:rPr lang="es-ES" sz="1600" b="1" dirty="0" err="1">
                <a:latin typeface="Courier New" panose="02070309020205020404" pitchFamily="49" charset="0"/>
                <a:cs typeface="Courier New" panose="02070309020205020404" pitchFamily="49" charset="0"/>
              </a:rPr>
              <a:t>hex</a:t>
            </a:r>
            <a:r>
              <a:rPr lang="es-ES" sz="1600" dirty="0">
                <a:latin typeface="Courier New" panose="02070309020205020404" pitchFamily="49" charset="0"/>
                <a:cs typeface="Courier New" panose="02070309020205020404" pitchFamily="49" charset="0"/>
              </a:rPr>
              <a:t> </a:t>
            </a:r>
            <a:r>
              <a:rPr lang="es-ES" sz="1600" i="1" dirty="0" err="1">
                <a:latin typeface="Courier New" panose="02070309020205020404" pitchFamily="49" charset="0"/>
                <a:cs typeface="Courier New" panose="02070309020205020404" pitchFamily="49" charset="0"/>
              </a:rPr>
              <a:t>string</a:t>
            </a:r>
            <a:r>
              <a:rPr lang="es-ES" sz="1600" dirty="0">
                <a:latin typeface="Courier New" panose="02070309020205020404" pitchFamily="49" charset="0"/>
                <a:cs typeface="Courier New" panose="02070309020205020404" pitchFamily="49" charset="0"/>
              </a:rPr>
              <a:t> | </a:t>
            </a:r>
            <a:r>
              <a:rPr lang="es-ES" sz="1600" i="1" dirty="0" err="1">
                <a:latin typeface="Courier New" panose="02070309020205020404" pitchFamily="49" charset="0"/>
                <a:cs typeface="Courier New" panose="02070309020205020404" pitchFamily="49" charset="0"/>
              </a:rPr>
              <a:t>ip-address</a:t>
            </a:r>
            <a:r>
              <a:rPr lang="es-ES" sz="1600" dirty="0">
                <a:latin typeface="Courier New" panose="02070309020205020404" pitchFamily="49" charset="0"/>
                <a:cs typeface="Courier New" panose="02070309020205020404" pitchFamily="49" charset="0"/>
              </a:rPr>
              <a:t>}</a:t>
            </a:r>
          </a:p>
          <a:p>
            <a:endParaRPr lang="es-ES" dirty="0">
              <a:cs typeface="Courier New" panose="02070309020205020404" pitchFamily="49" charset="0"/>
            </a:endParaRPr>
          </a:p>
          <a:p>
            <a:r>
              <a:rPr lang="es-ES" dirty="0">
                <a:cs typeface="Courier New" panose="02070309020205020404" pitchFamily="49" charset="0"/>
              </a:rPr>
              <a:t>Configuración del agente de retransmisión en una interfaz:</a:t>
            </a:r>
          </a:p>
          <a:p>
            <a:pPr marL="0" indent="0">
              <a:buNone/>
            </a:pPr>
            <a:r>
              <a:rPr lang="es-ES" sz="1600" dirty="0">
                <a:latin typeface="Courier New" panose="02070309020205020404" pitchFamily="49" charset="0"/>
                <a:cs typeface="Courier New" panose="02070309020205020404" pitchFamily="49" charset="0"/>
              </a:rPr>
              <a:t>R(</a:t>
            </a:r>
            <a:r>
              <a:rPr lang="es-ES" sz="1600" dirty="0" err="1">
                <a:latin typeface="Courier New" panose="02070309020205020404" pitchFamily="49" charset="0"/>
                <a:cs typeface="Courier New" panose="02070309020205020404" pitchFamily="49" charset="0"/>
              </a:rPr>
              <a:t>config-if</a:t>
            </a:r>
            <a:r>
              <a:rPr lang="es-ES" sz="1600"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ip</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helper-address</a:t>
            </a:r>
            <a:r>
              <a:rPr lang="es-ES" sz="1600" b="1" dirty="0">
                <a:latin typeface="Courier New" panose="02070309020205020404" pitchFamily="49" charset="0"/>
                <a:cs typeface="Courier New" panose="02070309020205020404" pitchFamily="49" charset="0"/>
              </a:rPr>
              <a:t> </a:t>
            </a:r>
            <a:r>
              <a:rPr lang="es-ES" sz="1600" i="1" dirty="0">
                <a:latin typeface="Courier New" panose="02070309020205020404" pitchFamily="49" charset="0"/>
                <a:cs typeface="Courier New" panose="02070309020205020404" pitchFamily="49" charset="0"/>
              </a:rPr>
              <a:t>DHCP-server-</a:t>
            </a:r>
            <a:r>
              <a:rPr lang="es-ES" sz="1600" i="1" dirty="0" err="1">
                <a:latin typeface="Courier New" panose="02070309020205020404" pitchFamily="49" charset="0"/>
                <a:cs typeface="Courier New" panose="02070309020205020404" pitchFamily="49" charset="0"/>
              </a:rPr>
              <a:t>address</a:t>
            </a:r>
            <a:endParaRPr lang="es-ES" sz="1600" i="1" dirty="0">
              <a:latin typeface="Courier New" panose="02070309020205020404" pitchFamily="49" charset="0"/>
              <a:cs typeface="Courier New" panose="02070309020205020404" pitchFamily="49" charset="0"/>
            </a:endParaRPr>
          </a:p>
          <a:p>
            <a:pPr marL="0" indent="0">
              <a:buNone/>
            </a:pPr>
            <a:endParaRPr lang="es-ES" sz="1600" i="1" dirty="0">
              <a:latin typeface="Courier New" panose="02070309020205020404" pitchFamily="49" charset="0"/>
              <a:cs typeface="Courier New" panose="02070309020205020404" pitchFamily="49" charset="0"/>
            </a:endParaRPr>
          </a:p>
          <a:p>
            <a:r>
              <a:rPr lang="es-ES" dirty="0"/>
              <a:t>Configuración de interfaz como cliente DHCP:</a:t>
            </a:r>
          </a:p>
          <a:p>
            <a:pPr marL="0" indent="0">
              <a:buNone/>
            </a:pPr>
            <a:r>
              <a:rPr lang="es-ES" sz="1600" dirty="0">
                <a:latin typeface="Courier New" panose="02070309020205020404" pitchFamily="49" charset="0"/>
                <a:cs typeface="Courier New" panose="02070309020205020404" pitchFamily="49" charset="0"/>
              </a:rPr>
              <a:t>R(</a:t>
            </a:r>
            <a:r>
              <a:rPr lang="es-ES" sz="1600" dirty="0" err="1">
                <a:latin typeface="Courier New" panose="02070309020205020404" pitchFamily="49" charset="0"/>
                <a:cs typeface="Courier New" panose="02070309020205020404" pitchFamily="49" charset="0"/>
              </a:rPr>
              <a:t>config-if</a:t>
            </a:r>
            <a:r>
              <a:rPr lang="es-ES" sz="1600"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ip</a:t>
            </a: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address</a:t>
            </a:r>
            <a:r>
              <a:rPr lang="en-US" sz="1600"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dhcp</a:t>
            </a:r>
            <a:endParaRPr lang="en-US" sz="1600" dirty="0">
              <a:latin typeface="Courier New" panose="02070309020205020404" pitchFamily="49" charset="0"/>
              <a:cs typeface="Courier New" panose="02070309020205020404" pitchFamily="49" charset="0"/>
            </a:endParaRPr>
          </a:p>
        </p:txBody>
      </p:sp>
      <p:sp>
        <p:nvSpPr>
          <p:cNvPr id="4" name="Marcador de texto 3"/>
          <p:cNvSpPr>
            <a:spLocks noGrp="1"/>
          </p:cNvSpPr>
          <p:nvPr>
            <p:ph type="body" sz="quarter" idx="13"/>
          </p:nvPr>
        </p:nvSpPr>
        <p:spPr/>
        <p:txBody>
          <a:bodyPr>
            <a:normAutofit fontScale="92500" lnSpcReduction="20000"/>
          </a:bodyPr>
          <a:lstStyle/>
          <a:p>
            <a:r>
              <a:rPr lang="es-ES" dirty="0"/>
              <a:t>Tema 1: Introducción</a:t>
            </a:r>
          </a:p>
        </p:txBody>
      </p:sp>
      <p:sp>
        <p:nvSpPr>
          <p:cNvPr id="5" name="Marcador de texto 4"/>
          <p:cNvSpPr>
            <a:spLocks noGrp="1"/>
          </p:cNvSpPr>
          <p:nvPr>
            <p:ph type="body" sz="quarter" idx="14"/>
          </p:nvPr>
        </p:nvSpPr>
        <p:spPr/>
        <p:txBody>
          <a:bodyPr>
            <a:normAutofit fontScale="92500" lnSpcReduction="20000"/>
          </a:bodyPr>
          <a:lstStyle/>
          <a:p>
            <a:r>
              <a:rPr lang="es-ES" dirty="0"/>
              <a:t>Parte 1: Direccionamiento IP</a:t>
            </a:r>
          </a:p>
        </p:txBody>
      </p:sp>
    </p:spTree>
    <p:extLst>
      <p:ext uri="{BB962C8B-B14F-4D97-AF65-F5344CB8AC3E}">
        <p14:creationId xmlns:p14="http://schemas.microsoft.com/office/powerpoint/2010/main" val="137871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941668-DC05-4540-B56B-B9908AE4DB14}"/>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A4D29419-E6F3-4147-98BD-03CB60A0B693}"/>
              </a:ext>
            </a:extLst>
          </p:cNvPr>
          <p:cNvSpPr>
            <a:spLocks noGrp="1"/>
          </p:cNvSpPr>
          <p:nvPr>
            <p:ph idx="1"/>
          </p:nvPr>
        </p:nvSpPr>
        <p:spPr/>
        <p:txBody>
          <a:bodyPr/>
          <a:lstStyle/>
          <a:p>
            <a:r>
              <a:rPr lang="es-ES" dirty="0"/>
              <a:t>DIRECCIONAMIENTO IP.</a:t>
            </a:r>
          </a:p>
          <a:p>
            <a:r>
              <a:rPr lang="es-ES" dirty="0"/>
              <a:t>ROUTERS.</a:t>
            </a:r>
          </a:p>
          <a:p>
            <a:r>
              <a:rPr lang="es-ES" dirty="0"/>
              <a:t>ENRUTAMIENTO.</a:t>
            </a:r>
          </a:p>
          <a:p>
            <a:r>
              <a:rPr lang="es-ES" dirty="0"/>
              <a:t>TABLAS DE RUTAS.</a:t>
            </a:r>
          </a:p>
          <a:p>
            <a:r>
              <a:rPr lang="es-ES" dirty="0"/>
              <a:t>PROTOCOLOS DE ENRUTAMIENTO.</a:t>
            </a:r>
          </a:p>
        </p:txBody>
      </p:sp>
      <p:sp>
        <p:nvSpPr>
          <p:cNvPr id="4" name="Marcador de texto 3">
            <a:extLst>
              <a:ext uri="{FF2B5EF4-FFF2-40B4-BE49-F238E27FC236}">
                <a16:creationId xmlns:a16="http://schemas.microsoft.com/office/drawing/2014/main" id="{66B22107-6CD7-4858-BC3D-CF6AD53BB7E9}"/>
              </a:ext>
            </a:extLst>
          </p:cNvPr>
          <p:cNvSpPr>
            <a:spLocks noGrp="1"/>
          </p:cNvSpPr>
          <p:nvPr>
            <p:ph type="body" sz="quarter" idx="13"/>
          </p:nvPr>
        </p:nvSpPr>
        <p:spPr/>
        <p:txBody>
          <a:bodyPr/>
          <a:lstStyle/>
          <a:p>
            <a:r>
              <a:rPr lang="es-ES" dirty="0"/>
              <a:t>Tema 1: Introducción</a:t>
            </a:r>
          </a:p>
        </p:txBody>
      </p:sp>
    </p:spTree>
    <p:extLst>
      <p:ext uri="{BB962C8B-B14F-4D97-AF65-F5344CB8AC3E}">
        <p14:creationId xmlns:p14="http://schemas.microsoft.com/office/powerpoint/2010/main" val="1507430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DHCPv4.- Verificación y depuración</a:t>
            </a:r>
          </a:p>
        </p:txBody>
      </p:sp>
      <p:sp>
        <p:nvSpPr>
          <p:cNvPr id="3" name="Marcador de contenido 2"/>
          <p:cNvSpPr>
            <a:spLocks noGrp="1"/>
          </p:cNvSpPr>
          <p:nvPr>
            <p:ph idx="1"/>
          </p:nvPr>
        </p:nvSpPr>
        <p:spPr/>
        <p:txBody>
          <a:bodyPr>
            <a:normAutofit/>
          </a:bodyPr>
          <a:lstStyle/>
          <a:p>
            <a:r>
              <a:rPr lang="es-ES" dirty="0"/>
              <a:t>Visualización del conjunto de direcciones configurado:</a:t>
            </a:r>
          </a:p>
          <a:p>
            <a:pPr marL="0" indent="0">
              <a:buNone/>
            </a:pPr>
            <a:r>
              <a:rPr lang="es-ES" sz="1600" dirty="0">
                <a:latin typeface="Courier New" panose="02070309020205020404" pitchFamily="49" charset="0"/>
                <a:cs typeface="Courier New" panose="02070309020205020404" pitchFamily="49" charset="0"/>
              </a:rPr>
              <a:t>R# </a:t>
            </a:r>
            <a:r>
              <a:rPr lang="es-ES" sz="1600" b="1" dirty="0">
                <a:latin typeface="Courier New" panose="02070309020205020404" pitchFamily="49" charset="0"/>
                <a:cs typeface="Courier New" panose="02070309020205020404" pitchFamily="49" charset="0"/>
              </a:rPr>
              <a:t>show </a:t>
            </a:r>
            <a:r>
              <a:rPr lang="es-ES" sz="1600" b="1" dirty="0" err="1">
                <a:latin typeface="Courier New" panose="02070309020205020404" pitchFamily="49" charset="0"/>
                <a:cs typeface="Courier New" panose="02070309020205020404" pitchFamily="49" charset="0"/>
              </a:rPr>
              <a:t>ip</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dhcp</a:t>
            </a:r>
            <a:r>
              <a:rPr lang="es-ES" sz="1600" b="1" dirty="0">
                <a:latin typeface="Courier New" panose="02070309020205020404" pitchFamily="49" charset="0"/>
                <a:cs typeface="Courier New" panose="02070309020205020404" pitchFamily="49" charset="0"/>
              </a:rPr>
              <a:t> pool</a:t>
            </a:r>
            <a:endParaRPr lang="en-US" sz="1600" b="1" dirty="0">
              <a:latin typeface="Courier New" panose="02070309020205020404" pitchFamily="49" charset="0"/>
              <a:cs typeface="Courier New" panose="02070309020205020404" pitchFamily="49" charset="0"/>
            </a:endParaRPr>
          </a:p>
          <a:p>
            <a:r>
              <a:rPr lang="es-ES" dirty="0"/>
              <a:t>Visualización de la tabla de asignaciones (</a:t>
            </a:r>
            <a:r>
              <a:rPr lang="es-ES" dirty="0" err="1"/>
              <a:t>IPs</a:t>
            </a:r>
            <a:r>
              <a:rPr lang="es-ES" dirty="0"/>
              <a:t> concedidas):</a:t>
            </a:r>
          </a:p>
          <a:p>
            <a:pPr marL="0" indent="0">
              <a:buNone/>
            </a:pPr>
            <a:r>
              <a:rPr lang="es-ES" sz="1600" dirty="0">
                <a:latin typeface="Courier New" panose="02070309020205020404" pitchFamily="49" charset="0"/>
                <a:cs typeface="Courier New" panose="02070309020205020404" pitchFamily="49" charset="0"/>
              </a:rPr>
              <a:t>R# </a:t>
            </a:r>
            <a:r>
              <a:rPr lang="es-ES" sz="1600" b="1" dirty="0">
                <a:latin typeface="Courier New" panose="02070309020205020404" pitchFamily="49" charset="0"/>
                <a:cs typeface="Courier New" panose="02070309020205020404" pitchFamily="49" charset="0"/>
              </a:rPr>
              <a:t>show </a:t>
            </a:r>
            <a:r>
              <a:rPr lang="es-ES" sz="1600" b="1" dirty="0" err="1">
                <a:latin typeface="Courier New" panose="02070309020205020404" pitchFamily="49" charset="0"/>
                <a:cs typeface="Courier New" panose="02070309020205020404" pitchFamily="49" charset="0"/>
              </a:rPr>
              <a:t>ip</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dhcp</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binding</a:t>
            </a:r>
            <a:r>
              <a:rPr lang="es-ES" sz="1600" b="1" dirty="0">
                <a:latin typeface="Courier New" panose="02070309020205020404" pitchFamily="49" charset="0"/>
                <a:cs typeface="Courier New" panose="02070309020205020404" pitchFamily="49" charset="0"/>
              </a:rPr>
              <a:t> </a:t>
            </a:r>
            <a:r>
              <a:rPr lang="es-ES" sz="1600" dirty="0">
                <a:latin typeface="Courier New" panose="02070309020205020404" pitchFamily="49" charset="0"/>
                <a:cs typeface="Courier New" panose="02070309020205020404" pitchFamily="49" charset="0"/>
              </a:rPr>
              <a:t>[</a:t>
            </a:r>
            <a:r>
              <a:rPr lang="es-ES" sz="1600" i="1" dirty="0" err="1">
                <a:latin typeface="Courier New" panose="02070309020205020404" pitchFamily="49" charset="0"/>
                <a:cs typeface="Courier New" panose="02070309020205020404" pitchFamily="49" charset="0"/>
              </a:rPr>
              <a:t>address</a:t>
            </a:r>
            <a:r>
              <a:rPr lang="es-ES" sz="1600"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a:p>
            <a:r>
              <a:rPr lang="es-ES" dirty="0"/>
              <a:t>Eliminación de asignaciones IP:</a:t>
            </a:r>
          </a:p>
          <a:p>
            <a:pPr marL="0" indent="0">
              <a:buNone/>
            </a:pPr>
            <a:r>
              <a:rPr lang="es-ES" sz="1600" dirty="0">
                <a:latin typeface="Courier New" panose="02070309020205020404" pitchFamily="49" charset="0"/>
                <a:cs typeface="Courier New" panose="02070309020205020404" pitchFamily="49" charset="0"/>
              </a:rPr>
              <a:t>R# </a:t>
            </a:r>
            <a:r>
              <a:rPr lang="es-ES" sz="1600" b="1" dirty="0" err="1">
                <a:latin typeface="Courier New" panose="02070309020205020404" pitchFamily="49" charset="0"/>
                <a:cs typeface="Courier New" panose="02070309020205020404" pitchFamily="49" charset="0"/>
              </a:rPr>
              <a:t>clear</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ip</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dhcp</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binding</a:t>
            </a:r>
            <a:r>
              <a:rPr lang="es-ES" sz="1600" b="1" dirty="0">
                <a:latin typeface="Courier New" panose="02070309020205020404" pitchFamily="49" charset="0"/>
                <a:cs typeface="Courier New" panose="02070309020205020404" pitchFamily="49" charset="0"/>
              </a:rPr>
              <a:t> </a:t>
            </a:r>
            <a:r>
              <a:rPr lang="es-ES" sz="1600" dirty="0">
                <a:latin typeface="Courier New" panose="02070309020205020404" pitchFamily="49" charset="0"/>
                <a:cs typeface="Courier New" panose="02070309020205020404" pitchFamily="49" charset="0"/>
              </a:rPr>
              <a:t>[</a:t>
            </a:r>
            <a:r>
              <a:rPr lang="es-ES" sz="1600" i="1" dirty="0" err="1">
                <a:latin typeface="Courier New" panose="02070309020205020404" pitchFamily="49" charset="0"/>
                <a:cs typeface="Courier New" panose="02070309020205020404" pitchFamily="49" charset="0"/>
              </a:rPr>
              <a:t>address</a:t>
            </a:r>
            <a:r>
              <a:rPr lang="es-ES" sz="1600" dirty="0">
                <a:latin typeface="Courier New" panose="02070309020205020404" pitchFamily="49" charset="0"/>
                <a:cs typeface="Courier New" panose="02070309020205020404" pitchFamily="49" charset="0"/>
              </a:rPr>
              <a:t>]</a:t>
            </a:r>
          </a:p>
          <a:p>
            <a:r>
              <a:rPr lang="es-ES" dirty="0"/>
              <a:t>Visualizar </a:t>
            </a:r>
            <a:r>
              <a:rPr lang="es-ES" dirty="0" err="1"/>
              <a:t>conflitos</a:t>
            </a:r>
            <a:r>
              <a:rPr lang="es-ES" dirty="0"/>
              <a:t> de asignaciones:</a:t>
            </a:r>
          </a:p>
          <a:p>
            <a:pPr marL="0" indent="0">
              <a:buNone/>
            </a:pPr>
            <a:r>
              <a:rPr lang="es-ES" sz="1600" dirty="0">
                <a:latin typeface="Courier New" panose="02070309020205020404" pitchFamily="49" charset="0"/>
                <a:cs typeface="Courier New" panose="02070309020205020404" pitchFamily="49" charset="0"/>
              </a:rPr>
              <a:t>R# </a:t>
            </a:r>
            <a:r>
              <a:rPr lang="es-ES" sz="1600" b="1" dirty="0">
                <a:latin typeface="Courier New" panose="02070309020205020404" pitchFamily="49" charset="0"/>
                <a:cs typeface="Courier New" panose="02070309020205020404" pitchFamily="49" charset="0"/>
              </a:rPr>
              <a:t>show </a:t>
            </a:r>
            <a:r>
              <a:rPr lang="es-ES" sz="1600" b="1" dirty="0" err="1">
                <a:latin typeface="Courier New" panose="02070309020205020404" pitchFamily="49" charset="0"/>
                <a:cs typeface="Courier New" panose="02070309020205020404" pitchFamily="49" charset="0"/>
              </a:rPr>
              <a:t>ip</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dhcp</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conflict</a:t>
            </a:r>
            <a:endParaRPr lang="es-ES" sz="1600" b="1" dirty="0">
              <a:latin typeface="Courier New" panose="02070309020205020404" pitchFamily="49" charset="0"/>
              <a:cs typeface="Courier New" panose="02070309020205020404" pitchFamily="49" charset="0"/>
            </a:endParaRPr>
          </a:p>
          <a:p>
            <a:r>
              <a:rPr lang="es-ES" dirty="0"/>
              <a:t>Depuración de los mensajes DHCP:</a:t>
            </a:r>
          </a:p>
          <a:p>
            <a:pPr marL="0" indent="0">
              <a:buNone/>
            </a:pPr>
            <a:r>
              <a:rPr lang="es-ES" sz="1600" dirty="0">
                <a:latin typeface="Courier New" panose="02070309020205020404" pitchFamily="49" charset="0"/>
                <a:cs typeface="Courier New" panose="02070309020205020404" pitchFamily="49" charset="0"/>
              </a:rPr>
              <a:t>R# </a:t>
            </a:r>
            <a:r>
              <a:rPr lang="es-ES" sz="1600" b="1" dirty="0" err="1">
                <a:latin typeface="Courier New" panose="02070309020205020404" pitchFamily="49" charset="0"/>
                <a:cs typeface="Courier New" panose="02070309020205020404" pitchFamily="49" charset="0"/>
              </a:rPr>
              <a:t>debug</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ip</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dhcp</a:t>
            </a:r>
            <a:r>
              <a:rPr lang="es-ES" sz="1600" b="1" dirty="0">
                <a:latin typeface="Courier New" panose="02070309020205020404" pitchFamily="49" charset="0"/>
                <a:cs typeface="Courier New" panose="02070309020205020404" pitchFamily="49" charset="0"/>
              </a:rPr>
              <a:t> server </a:t>
            </a:r>
            <a:r>
              <a:rPr lang="es-ES" sz="1600" b="1" dirty="0" err="1">
                <a:latin typeface="Courier New" panose="02070309020205020404" pitchFamily="49" charset="0"/>
                <a:cs typeface="Courier New" panose="02070309020205020404" pitchFamily="49" charset="0"/>
              </a:rPr>
              <a:t>packet</a:t>
            </a:r>
            <a:endParaRPr lang="es-ES" sz="1600" dirty="0">
              <a:latin typeface="Courier New" panose="02070309020205020404" pitchFamily="49" charset="0"/>
              <a:cs typeface="Courier New" panose="02070309020205020404" pitchFamily="49" charset="0"/>
            </a:endParaRPr>
          </a:p>
          <a:p>
            <a:r>
              <a:rPr lang="es-ES" dirty="0"/>
              <a:t>Depuración de eventos del servidor DHCP:</a:t>
            </a:r>
          </a:p>
          <a:p>
            <a:pPr marL="0" indent="0">
              <a:buNone/>
            </a:pPr>
            <a:r>
              <a:rPr lang="es-ES" sz="1600" dirty="0">
                <a:latin typeface="Courier New" panose="02070309020205020404" pitchFamily="49" charset="0"/>
                <a:cs typeface="Courier New" panose="02070309020205020404" pitchFamily="49" charset="0"/>
              </a:rPr>
              <a:t>R# </a:t>
            </a:r>
            <a:r>
              <a:rPr lang="es-ES" sz="1600" b="1" dirty="0" err="1">
                <a:latin typeface="Courier New" panose="02070309020205020404" pitchFamily="49" charset="0"/>
                <a:cs typeface="Courier New" panose="02070309020205020404" pitchFamily="49" charset="0"/>
              </a:rPr>
              <a:t>debug</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ip</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dhcp</a:t>
            </a:r>
            <a:r>
              <a:rPr lang="es-ES" sz="1600" b="1" dirty="0">
                <a:latin typeface="Courier New" panose="02070309020205020404" pitchFamily="49" charset="0"/>
                <a:cs typeface="Courier New" panose="02070309020205020404" pitchFamily="49" charset="0"/>
              </a:rPr>
              <a:t> server </a:t>
            </a:r>
            <a:r>
              <a:rPr lang="es-ES" sz="1600" b="1" dirty="0" err="1">
                <a:latin typeface="Courier New" panose="02070309020205020404" pitchFamily="49" charset="0"/>
                <a:cs typeface="Courier New" panose="02070309020205020404" pitchFamily="49" charset="0"/>
              </a:rPr>
              <a:t>events</a:t>
            </a:r>
            <a:r>
              <a:rPr lang="es-ES" sz="1600" b="1" dirty="0">
                <a:latin typeface="Courier New" panose="02070309020205020404" pitchFamily="49" charset="0"/>
                <a:cs typeface="Courier New" panose="02070309020205020404" pitchFamily="49" charset="0"/>
              </a:rPr>
              <a:t> </a:t>
            </a:r>
            <a:r>
              <a:rPr lang="es-ES" sz="1600" dirty="0">
                <a:latin typeface="Courier New" panose="02070309020205020404" pitchFamily="49" charset="0"/>
                <a:cs typeface="Courier New" panose="02070309020205020404" pitchFamily="49" charset="0"/>
              </a:rPr>
              <a:t> </a:t>
            </a:r>
          </a:p>
        </p:txBody>
      </p:sp>
      <p:sp>
        <p:nvSpPr>
          <p:cNvPr id="4" name="Marcador de texto 3"/>
          <p:cNvSpPr>
            <a:spLocks noGrp="1"/>
          </p:cNvSpPr>
          <p:nvPr>
            <p:ph type="body" sz="quarter" idx="13"/>
          </p:nvPr>
        </p:nvSpPr>
        <p:spPr/>
        <p:txBody>
          <a:bodyPr>
            <a:normAutofit fontScale="92500" lnSpcReduction="20000"/>
          </a:bodyPr>
          <a:lstStyle/>
          <a:p>
            <a:r>
              <a:rPr lang="es-ES" dirty="0"/>
              <a:t>Tema 1: Introducción</a:t>
            </a:r>
          </a:p>
        </p:txBody>
      </p:sp>
      <p:sp>
        <p:nvSpPr>
          <p:cNvPr id="5" name="Marcador de texto 4"/>
          <p:cNvSpPr>
            <a:spLocks noGrp="1"/>
          </p:cNvSpPr>
          <p:nvPr>
            <p:ph type="body" sz="quarter" idx="14"/>
          </p:nvPr>
        </p:nvSpPr>
        <p:spPr/>
        <p:txBody>
          <a:bodyPr>
            <a:normAutofit fontScale="92500" lnSpcReduction="20000"/>
          </a:bodyPr>
          <a:lstStyle/>
          <a:p>
            <a:r>
              <a:rPr lang="es-ES" dirty="0"/>
              <a:t>Parte 1: Direccionamiento IP</a:t>
            </a:r>
          </a:p>
        </p:txBody>
      </p:sp>
    </p:spTree>
    <p:extLst>
      <p:ext uri="{BB962C8B-B14F-4D97-AF65-F5344CB8AC3E}">
        <p14:creationId xmlns:p14="http://schemas.microsoft.com/office/powerpoint/2010/main" val="96456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IPv6.- Introducción</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p:txBody>
          <a:bodyPr/>
          <a:lstStyle/>
          <a:p>
            <a:r>
              <a:rPr lang="es-ES" dirty="0"/>
              <a:t>Direcciones de 128 bits (notación </a:t>
            </a:r>
            <a:r>
              <a:rPr lang="es-ES" dirty="0" err="1"/>
              <a:t>hex</a:t>
            </a:r>
            <a:r>
              <a:rPr lang="es-ES" dirty="0"/>
              <a:t>. con “:”):</a:t>
            </a:r>
          </a:p>
          <a:p>
            <a:endParaRPr lang="es-ES" dirty="0"/>
          </a:p>
          <a:p>
            <a:endParaRPr lang="es-ES" dirty="0"/>
          </a:p>
          <a:p>
            <a:endParaRPr lang="es-ES" dirty="0"/>
          </a:p>
          <a:p>
            <a:endParaRPr lang="es-ES" dirty="0"/>
          </a:p>
          <a:p>
            <a:endParaRPr lang="es-ES" dirty="0"/>
          </a:p>
          <a:p>
            <a:endParaRPr lang="es-ES" dirty="0"/>
          </a:p>
          <a:p>
            <a:r>
              <a:rPr lang="es-ES" dirty="0"/>
              <a:t>RFC 4291: http://tools.ietf.org/html/rfc4291</a:t>
            </a:r>
          </a:p>
          <a:p>
            <a:r>
              <a:rPr lang="es-ES" dirty="0"/>
              <a:t>IANA es el organismo encargado de gestionar el espacio de direcciones y lo tiene publicado aquí:</a:t>
            </a:r>
          </a:p>
          <a:p>
            <a:pPr lvl="1"/>
            <a:r>
              <a:rPr lang="es-ES" dirty="0">
                <a:hlinkClick r:id="rId2"/>
              </a:rPr>
              <a:t>http://www.iana.org/assignments/ipv6-address-space/ipv6-address-space.xhtml</a:t>
            </a:r>
            <a:endParaRPr lang="es-ES" dirty="0"/>
          </a:p>
          <a:p>
            <a:r>
              <a:rPr lang="es-ES" dirty="0"/>
              <a:t>Información estatal: </a:t>
            </a:r>
            <a:r>
              <a:rPr lang="es-ES" dirty="0">
                <a:hlinkClick r:id="rId3"/>
              </a:rPr>
              <a:t>https://ipv6.mineco.gob.es/</a:t>
            </a:r>
            <a:endParaRPr lang="es-ES" dirty="0"/>
          </a:p>
          <a:p>
            <a:endParaRPr lang="es-ES" dirty="0"/>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1: Direccionamiento IP</a:t>
            </a:r>
          </a:p>
        </p:txBody>
      </p:sp>
      <p:pic>
        <p:nvPicPr>
          <p:cNvPr id="6" name="Imagen 5">
            <a:extLst>
              <a:ext uri="{FF2B5EF4-FFF2-40B4-BE49-F238E27FC236}">
                <a16:creationId xmlns:a16="http://schemas.microsoft.com/office/drawing/2014/main" id="{8F7F8CC9-42C8-457C-A73C-2E927EFA4582}"/>
              </a:ext>
            </a:extLst>
          </p:cNvPr>
          <p:cNvPicPr>
            <a:picLocks noChangeAspect="1"/>
          </p:cNvPicPr>
          <p:nvPr/>
        </p:nvPicPr>
        <p:blipFill>
          <a:blip r:embed="rId4"/>
          <a:stretch>
            <a:fillRect/>
          </a:stretch>
        </p:blipFill>
        <p:spPr>
          <a:xfrm>
            <a:off x="816538" y="1867321"/>
            <a:ext cx="7510923" cy="2091109"/>
          </a:xfrm>
          <a:prstGeom prst="rect">
            <a:avLst/>
          </a:prstGeom>
        </p:spPr>
      </p:pic>
    </p:spTree>
    <p:extLst>
      <p:ext uri="{BB962C8B-B14F-4D97-AF65-F5344CB8AC3E}">
        <p14:creationId xmlns:p14="http://schemas.microsoft.com/office/powerpoint/2010/main" val="178567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IPv6.- Abreviaturas</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p:txBody>
          <a:bodyPr/>
          <a:lstStyle/>
          <a:p>
            <a:r>
              <a:rPr lang="es-ES" dirty="0"/>
              <a:t>Los ceros delanteros se pueden omitir:</a:t>
            </a:r>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1: Direccionamiento IP</a:t>
            </a:r>
          </a:p>
        </p:txBody>
      </p:sp>
      <p:pic>
        <p:nvPicPr>
          <p:cNvPr id="9" name="Picture 4">
            <a:extLst>
              <a:ext uri="{FF2B5EF4-FFF2-40B4-BE49-F238E27FC236}">
                <a16:creationId xmlns:a16="http://schemas.microsoft.com/office/drawing/2014/main" id="{19288E5C-7ED3-4EAE-B11F-2227CED7D317}"/>
              </a:ext>
            </a:extLst>
          </p:cNvPr>
          <p:cNvPicPr>
            <a:picLocks noChangeAspect="1" noChangeArrowheads="1"/>
          </p:cNvPicPr>
          <p:nvPr/>
        </p:nvPicPr>
        <p:blipFill>
          <a:blip r:embed="rId2" cstate="print"/>
          <a:srcRect/>
          <a:stretch>
            <a:fillRect/>
          </a:stretch>
        </p:blipFill>
        <p:spPr bwMode="auto">
          <a:xfrm>
            <a:off x="1803400" y="1803400"/>
            <a:ext cx="5727700" cy="2255838"/>
          </a:xfrm>
          <a:prstGeom prst="rect">
            <a:avLst/>
          </a:prstGeom>
          <a:noFill/>
          <a:ln w="9525">
            <a:noFill/>
            <a:miter lim="800000"/>
            <a:headEnd/>
            <a:tailEnd/>
          </a:ln>
        </p:spPr>
      </p:pic>
      <p:sp>
        <p:nvSpPr>
          <p:cNvPr id="10" name="Oval 5">
            <a:extLst>
              <a:ext uri="{FF2B5EF4-FFF2-40B4-BE49-F238E27FC236}">
                <a16:creationId xmlns:a16="http://schemas.microsoft.com/office/drawing/2014/main" id="{226E1803-451E-449F-A08D-19F9996B02BB}"/>
              </a:ext>
            </a:extLst>
          </p:cNvPr>
          <p:cNvSpPr>
            <a:spLocks noChangeArrowheads="1"/>
          </p:cNvSpPr>
          <p:nvPr/>
        </p:nvSpPr>
        <p:spPr bwMode="auto">
          <a:xfrm>
            <a:off x="3341688" y="1974850"/>
            <a:ext cx="658812" cy="654050"/>
          </a:xfrm>
          <a:prstGeom prst="ellipse">
            <a:avLst/>
          </a:prstGeom>
          <a:noFill/>
          <a:ln w="38100">
            <a:solidFill>
              <a:srgbClr val="FF0000"/>
            </a:solidFill>
            <a:round/>
            <a:headEnd/>
            <a:tailEnd/>
          </a:ln>
        </p:spPr>
        <p:txBody>
          <a:bodyPr wrap="none" anchor="ctr"/>
          <a:lstStyle/>
          <a:p>
            <a:endParaRPr lang="es-ES"/>
          </a:p>
        </p:txBody>
      </p:sp>
      <p:sp>
        <p:nvSpPr>
          <p:cNvPr id="11" name="Oval 6">
            <a:extLst>
              <a:ext uri="{FF2B5EF4-FFF2-40B4-BE49-F238E27FC236}">
                <a16:creationId xmlns:a16="http://schemas.microsoft.com/office/drawing/2014/main" id="{470F25FA-50A3-4355-BFC0-E2860E816970}"/>
              </a:ext>
            </a:extLst>
          </p:cNvPr>
          <p:cNvSpPr>
            <a:spLocks noChangeArrowheads="1"/>
          </p:cNvSpPr>
          <p:nvPr/>
        </p:nvSpPr>
        <p:spPr bwMode="auto">
          <a:xfrm>
            <a:off x="3790950" y="3254375"/>
            <a:ext cx="569913" cy="566738"/>
          </a:xfrm>
          <a:prstGeom prst="ellipse">
            <a:avLst/>
          </a:prstGeom>
          <a:noFill/>
          <a:ln w="38100">
            <a:solidFill>
              <a:srgbClr val="FF0000"/>
            </a:solidFill>
            <a:round/>
            <a:headEnd/>
            <a:tailEnd/>
          </a:ln>
        </p:spPr>
        <p:txBody>
          <a:bodyPr wrap="none" anchor="ctr"/>
          <a:lstStyle/>
          <a:p>
            <a:endParaRPr lang="es-ES"/>
          </a:p>
        </p:txBody>
      </p:sp>
      <p:sp>
        <p:nvSpPr>
          <p:cNvPr id="12" name="Oval 7">
            <a:extLst>
              <a:ext uri="{FF2B5EF4-FFF2-40B4-BE49-F238E27FC236}">
                <a16:creationId xmlns:a16="http://schemas.microsoft.com/office/drawing/2014/main" id="{5D1558CF-415F-4B7C-9A4F-F880EF3CC96C}"/>
              </a:ext>
            </a:extLst>
          </p:cNvPr>
          <p:cNvSpPr>
            <a:spLocks noChangeArrowheads="1"/>
          </p:cNvSpPr>
          <p:nvPr/>
        </p:nvSpPr>
        <p:spPr bwMode="auto">
          <a:xfrm>
            <a:off x="4662488" y="1987550"/>
            <a:ext cx="658812" cy="654050"/>
          </a:xfrm>
          <a:prstGeom prst="ellipse">
            <a:avLst/>
          </a:prstGeom>
          <a:noFill/>
          <a:ln w="38100">
            <a:solidFill>
              <a:srgbClr val="00607C"/>
            </a:solidFill>
            <a:round/>
            <a:headEnd/>
            <a:tailEnd/>
          </a:ln>
        </p:spPr>
        <p:txBody>
          <a:bodyPr wrap="none" anchor="ctr"/>
          <a:lstStyle/>
          <a:p>
            <a:endParaRPr lang="es-ES"/>
          </a:p>
        </p:txBody>
      </p:sp>
      <p:sp>
        <p:nvSpPr>
          <p:cNvPr id="13" name="Oval 8">
            <a:extLst>
              <a:ext uri="{FF2B5EF4-FFF2-40B4-BE49-F238E27FC236}">
                <a16:creationId xmlns:a16="http://schemas.microsoft.com/office/drawing/2014/main" id="{A7FE51E8-81FB-4C4B-8227-7E0E04C83347}"/>
              </a:ext>
            </a:extLst>
          </p:cNvPr>
          <p:cNvSpPr>
            <a:spLocks noChangeArrowheads="1"/>
          </p:cNvSpPr>
          <p:nvPr/>
        </p:nvSpPr>
        <p:spPr bwMode="auto">
          <a:xfrm>
            <a:off x="6073775" y="1985963"/>
            <a:ext cx="658813" cy="654050"/>
          </a:xfrm>
          <a:prstGeom prst="ellipse">
            <a:avLst/>
          </a:prstGeom>
          <a:noFill/>
          <a:ln w="38100">
            <a:solidFill>
              <a:srgbClr val="D37500"/>
            </a:solidFill>
            <a:round/>
            <a:headEnd/>
            <a:tailEnd/>
          </a:ln>
        </p:spPr>
        <p:txBody>
          <a:bodyPr wrap="none" anchor="ctr"/>
          <a:lstStyle/>
          <a:p>
            <a:endParaRPr lang="es-ES"/>
          </a:p>
        </p:txBody>
      </p:sp>
      <p:sp>
        <p:nvSpPr>
          <p:cNvPr id="14" name="Oval 9">
            <a:extLst>
              <a:ext uri="{FF2B5EF4-FFF2-40B4-BE49-F238E27FC236}">
                <a16:creationId xmlns:a16="http://schemas.microsoft.com/office/drawing/2014/main" id="{7AA1AC47-612C-4A92-819D-484F5E27DF3D}"/>
              </a:ext>
            </a:extLst>
          </p:cNvPr>
          <p:cNvSpPr>
            <a:spLocks noChangeArrowheads="1"/>
          </p:cNvSpPr>
          <p:nvPr/>
        </p:nvSpPr>
        <p:spPr bwMode="auto">
          <a:xfrm>
            <a:off x="4835525" y="3252788"/>
            <a:ext cx="569913" cy="566737"/>
          </a:xfrm>
          <a:prstGeom prst="ellipse">
            <a:avLst/>
          </a:prstGeom>
          <a:noFill/>
          <a:ln w="38100">
            <a:solidFill>
              <a:srgbClr val="00607C"/>
            </a:solidFill>
            <a:round/>
            <a:headEnd/>
            <a:tailEnd/>
          </a:ln>
        </p:spPr>
        <p:txBody>
          <a:bodyPr wrap="none" anchor="ctr"/>
          <a:lstStyle/>
          <a:p>
            <a:endParaRPr lang="es-ES"/>
          </a:p>
        </p:txBody>
      </p:sp>
      <p:sp>
        <p:nvSpPr>
          <p:cNvPr id="15" name="Oval 10">
            <a:extLst>
              <a:ext uri="{FF2B5EF4-FFF2-40B4-BE49-F238E27FC236}">
                <a16:creationId xmlns:a16="http://schemas.microsoft.com/office/drawing/2014/main" id="{970FB205-C7E2-42B3-8E3D-6968088BE2C3}"/>
              </a:ext>
            </a:extLst>
          </p:cNvPr>
          <p:cNvSpPr>
            <a:spLocks noChangeArrowheads="1"/>
          </p:cNvSpPr>
          <p:nvPr/>
        </p:nvSpPr>
        <p:spPr bwMode="auto">
          <a:xfrm>
            <a:off x="5970588" y="3252788"/>
            <a:ext cx="569912" cy="566737"/>
          </a:xfrm>
          <a:prstGeom prst="ellipse">
            <a:avLst/>
          </a:prstGeom>
          <a:noFill/>
          <a:ln w="38100">
            <a:solidFill>
              <a:srgbClr val="D37500"/>
            </a:solidFill>
            <a:round/>
            <a:headEnd/>
            <a:tailEnd/>
          </a:ln>
        </p:spPr>
        <p:txBody>
          <a:bodyPr wrap="none" anchor="ctr"/>
          <a:lstStyle/>
          <a:p>
            <a:endParaRPr lang="es-ES"/>
          </a:p>
        </p:txBody>
      </p:sp>
      <p:pic>
        <p:nvPicPr>
          <p:cNvPr id="16" name="Picture 11">
            <a:extLst>
              <a:ext uri="{FF2B5EF4-FFF2-40B4-BE49-F238E27FC236}">
                <a16:creationId xmlns:a16="http://schemas.microsoft.com/office/drawing/2014/main" id="{26F1F015-02A7-4A92-B724-25A5F1170E36}"/>
              </a:ext>
            </a:extLst>
          </p:cNvPr>
          <p:cNvPicPr>
            <a:picLocks noChangeAspect="1" noChangeArrowheads="1"/>
          </p:cNvPicPr>
          <p:nvPr/>
        </p:nvPicPr>
        <p:blipFill>
          <a:blip r:embed="rId3" cstate="print"/>
          <a:srcRect/>
          <a:stretch>
            <a:fillRect/>
          </a:stretch>
        </p:blipFill>
        <p:spPr bwMode="auto">
          <a:xfrm>
            <a:off x="2797539" y="4347893"/>
            <a:ext cx="3706813" cy="1995487"/>
          </a:xfrm>
          <a:prstGeom prst="rect">
            <a:avLst/>
          </a:prstGeom>
          <a:noFill/>
          <a:ln w="9525">
            <a:noFill/>
            <a:miter lim="800000"/>
            <a:headEnd/>
            <a:tailEnd/>
          </a:ln>
        </p:spPr>
      </p:pic>
      <p:sp>
        <p:nvSpPr>
          <p:cNvPr id="17" name="Oval 12">
            <a:extLst>
              <a:ext uri="{FF2B5EF4-FFF2-40B4-BE49-F238E27FC236}">
                <a16:creationId xmlns:a16="http://schemas.microsoft.com/office/drawing/2014/main" id="{CD174B38-0C9A-4CC4-A2B5-5E3862BF379A}"/>
              </a:ext>
            </a:extLst>
          </p:cNvPr>
          <p:cNvSpPr>
            <a:spLocks noChangeArrowheads="1"/>
          </p:cNvSpPr>
          <p:nvPr/>
        </p:nvSpPr>
        <p:spPr bwMode="auto">
          <a:xfrm>
            <a:off x="3577002" y="4471718"/>
            <a:ext cx="1219200" cy="609600"/>
          </a:xfrm>
          <a:prstGeom prst="ellipse">
            <a:avLst/>
          </a:prstGeom>
          <a:noFill/>
          <a:ln w="38100">
            <a:solidFill>
              <a:schemeClr val="accent2"/>
            </a:solidFill>
            <a:round/>
            <a:headEnd/>
            <a:tailEnd/>
          </a:ln>
        </p:spPr>
        <p:txBody>
          <a:bodyPr wrap="none" anchor="ctr"/>
          <a:lstStyle/>
          <a:p>
            <a:endParaRPr lang="es-ES"/>
          </a:p>
        </p:txBody>
      </p:sp>
      <p:sp>
        <p:nvSpPr>
          <p:cNvPr id="18" name="Oval 13">
            <a:extLst>
              <a:ext uri="{FF2B5EF4-FFF2-40B4-BE49-F238E27FC236}">
                <a16:creationId xmlns:a16="http://schemas.microsoft.com/office/drawing/2014/main" id="{D4B66DD0-9C29-4595-90B0-FF921DC4A190}"/>
              </a:ext>
            </a:extLst>
          </p:cNvPr>
          <p:cNvSpPr>
            <a:spLocks noChangeArrowheads="1"/>
          </p:cNvSpPr>
          <p:nvPr/>
        </p:nvSpPr>
        <p:spPr bwMode="auto">
          <a:xfrm>
            <a:off x="3853227" y="5590905"/>
            <a:ext cx="569912" cy="566738"/>
          </a:xfrm>
          <a:prstGeom prst="ellipse">
            <a:avLst/>
          </a:prstGeom>
          <a:noFill/>
          <a:ln w="38100">
            <a:solidFill>
              <a:schemeClr val="accent2"/>
            </a:solidFill>
            <a:round/>
            <a:headEnd/>
            <a:tailEnd/>
          </a:ln>
        </p:spPr>
        <p:txBody>
          <a:bodyPr wrap="none" anchor="ctr"/>
          <a:lstStyle/>
          <a:p>
            <a:endParaRPr lang="es-ES"/>
          </a:p>
        </p:txBody>
      </p:sp>
    </p:spTree>
    <p:extLst>
      <p:ext uri="{BB962C8B-B14F-4D97-AF65-F5344CB8AC3E}">
        <p14:creationId xmlns:p14="http://schemas.microsoft.com/office/powerpoint/2010/main" val="111885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ntr" presetSubtype="16"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amond(in)">
                                      <p:cBhvr>
                                        <p:cTn id="11" dur="2000"/>
                                        <p:tgtEl>
                                          <p:spTgt spid="10"/>
                                        </p:tgtEl>
                                      </p:cBhvr>
                                    </p:animEffect>
                                  </p:childTnLst>
                                </p:cTn>
                              </p:par>
                              <p:par>
                                <p:cTn id="12" presetID="8" presetClass="entr" presetSubtype="16"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diamond(in)">
                                      <p:cBhvr>
                                        <p:cTn id="14" dur="20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amond(in)">
                                      <p:cBhvr>
                                        <p:cTn id="19" dur="2000"/>
                                        <p:tgtEl>
                                          <p:spTgt spid="12"/>
                                        </p:tgtEl>
                                      </p:cBhvr>
                                    </p:animEffect>
                                  </p:childTnLst>
                                </p:cTn>
                              </p:par>
                              <p:par>
                                <p:cTn id="20" presetID="8" presetClass="entr" presetSubtype="16"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amond(in)">
                                      <p:cBhvr>
                                        <p:cTn id="22" dur="20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amond(in)">
                                      <p:cBhvr>
                                        <p:cTn id="27" dur="2000"/>
                                        <p:tgtEl>
                                          <p:spTgt spid="13"/>
                                        </p:tgtEl>
                                      </p:cBhvr>
                                    </p:animEffect>
                                  </p:childTnLst>
                                </p:cTn>
                              </p:par>
                              <p:par>
                                <p:cTn id="28" presetID="8" presetClass="entr" presetSubtype="16"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diamond(in)">
                                      <p:cBhvr>
                                        <p:cTn id="30" dur="20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8" presetClass="entr" presetSubtype="16"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diamond(in)">
                                      <p:cBhvr>
                                        <p:cTn id="39" dur="2000"/>
                                        <p:tgtEl>
                                          <p:spTgt spid="17"/>
                                        </p:tgtEl>
                                      </p:cBhvr>
                                    </p:animEffect>
                                  </p:childTnLst>
                                </p:cTn>
                              </p:par>
                              <p:par>
                                <p:cTn id="40" presetID="8" presetClass="entr" presetSubtype="16"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diamond(in)">
                                      <p:cBhvr>
                                        <p:cTn id="42"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7"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IPv6.- Tipos de direcciones</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p:txBody>
          <a:bodyPr/>
          <a:lstStyle/>
          <a:p>
            <a:r>
              <a:rPr lang="es-ES" dirty="0"/>
              <a:t>Unidifusión (</a:t>
            </a:r>
            <a:r>
              <a:rPr lang="es-ES" b="1" dirty="0" err="1"/>
              <a:t>Unicast</a:t>
            </a:r>
            <a:r>
              <a:rPr lang="es-ES" dirty="0"/>
              <a:t>): el destino es una máquina</a:t>
            </a:r>
          </a:p>
          <a:p>
            <a:pPr lvl="1"/>
            <a:r>
              <a:rPr lang="es-ES" dirty="0"/>
              <a:t>Una IP </a:t>
            </a:r>
            <a:r>
              <a:rPr lang="es-ES" dirty="0" err="1"/>
              <a:t>unicast</a:t>
            </a:r>
            <a:r>
              <a:rPr lang="es-ES" dirty="0"/>
              <a:t> empieza por 001</a:t>
            </a:r>
            <a:r>
              <a:rPr lang="es-ES" baseline="-25000" dirty="0"/>
              <a:t>2</a:t>
            </a:r>
            <a:r>
              <a:rPr lang="es-ES" dirty="0"/>
              <a:t>: </a:t>
            </a:r>
            <a:r>
              <a:rPr lang="es-ES" b="1" dirty="0"/>
              <a:t>2000::/3</a:t>
            </a:r>
          </a:p>
          <a:p>
            <a:pPr lvl="1"/>
            <a:r>
              <a:rPr lang="es-ES" dirty="0"/>
              <a:t>La asignación la hace IANA y en Europa la tiene delegada RIPE: http://www.iana.org/assignments/ipv6-unicast-address-assignments/ipv6-unicast-address-assignments.xhtml</a:t>
            </a:r>
          </a:p>
          <a:p>
            <a:r>
              <a:rPr lang="es-ES" dirty="0" err="1"/>
              <a:t>Monodifusión</a:t>
            </a:r>
            <a:r>
              <a:rPr lang="es-ES" dirty="0"/>
              <a:t> (</a:t>
            </a:r>
            <a:r>
              <a:rPr lang="es-ES" b="1" dirty="0" err="1"/>
              <a:t>Anicast</a:t>
            </a:r>
            <a:r>
              <a:rPr lang="es-ES" dirty="0"/>
              <a:t>): el destino es una máquina de un conjunto de ellas (la más fácilmente accesible):</a:t>
            </a:r>
          </a:p>
          <a:p>
            <a:pPr lvl="1"/>
            <a:r>
              <a:rPr lang="es-ES" dirty="0"/>
              <a:t>Se utiliza el mismo sistema de direccionamiento </a:t>
            </a:r>
            <a:r>
              <a:rPr lang="es-ES" dirty="0" err="1"/>
              <a:t>unicast</a:t>
            </a:r>
            <a:r>
              <a:rPr lang="es-ES" dirty="0"/>
              <a:t> y se determina el destinatario con algún protocolo de capa 3.</a:t>
            </a:r>
          </a:p>
          <a:p>
            <a:r>
              <a:rPr lang="es-ES" dirty="0"/>
              <a:t>Multidifusión (</a:t>
            </a:r>
            <a:r>
              <a:rPr lang="es-ES" b="1" dirty="0" err="1"/>
              <a:t>Multicast</a:t>
            </a:r>
            <a:r>
              <a:rPr lang="es-ES" dirty="0"/>
              <a:t>): el destino es un </a:t>
            </a:r>
            <a:r>
              <a:rPr lang="es-ES" dirty="0" err="1"/>
              <a:t>cto</a:t>
            </a:r>
            <a:r>
              <a:rPr lang="es-ES" dirty="0"/>
              <a:t>. de máquinas.</a:t>
            </a:r>
          </a:p>
          <a:p>
            <a:pPr lvl="1"/>
            <a:r>
              <a:rPr lang="es-ES" dirty="0"/>
              <a:t>Una IP </a:t>
            </a:r>
            <a:r>
              <a:rPr lang="es-ES" dirty="0" err="1"/>
              <a:t>multicast</a:t>
            </a:r>
            <a:r>
              <a:rPr lang="es-ES" dirty="0"/>
              <a:t> comienza con ocho unos: </a:t>
            </a:r>
            <a:r>
              <a:rPr lang="es-ES" b="1" dirty="0"/>
              <a:t>FF00::/8</a:t>
            </a:r>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1: Direccionamiento IP</a:t>
            </a:r>
          </a:p>
        </p:txBody>
      </p:sp>
    </p:spTree>
    <p:extLst>
      <p:ext uri="{BB962C8B-B14F-4D97-AF65-F5344CB8AC3E}">
        <p14:creationId xmlns:p14="http://schemas.microsoft.com/office/powerpoint/2010/main" val="54366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IPv6.- Direcciones especiales</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p:txBody>
          <a:bodyPr/>
          <a:lstStyle/>
          <a:p>
            <a:r>
              <a:rPr lang="es-ES" dirty="0"/>
              <a:t>Broadcast no existe en IPv6, pero se puede conseguir usando </a:t>
            </a:r>
            <a:r>
              <a:rPr lang="es-ES" dirty="0" err="1"/>
              <a:t>multicast</a:t>
            </a:r>
            <a:r>
              <a:rPr lang="es-ES" dirty="0"/>
              <a:t> dentro del enlace local.</a:t>
            </a:r>
          </a:p>
          <a:p>
            <a:r>
              <a:rPr lang="es-ES" dirty="0"/>
              <a:t>Dirección Inespecífica:</a:t>
            </a:r>
          </a:p>
          <a:p>
            <a:pPr lvl="1"/>
            <a:r>
              <a:rPr lang="es-ES" dirty="0"/>
              <a:t>Todo ceros: </a:t>
            </a:r>
            <a:r>
              <a:rPr lang="es-ES" b="1" dirty="0"/>
              <a:t>::</a:t>
            </a:r>
          </a:p>
          <a:p>
            <a:r>
              <a:rPr lang="es-ES" dirty="0"/>
              <a:t>Dirección de </a:t>
            </a:r>
            <a:r>
              <a:rPr lang="es-ES" dirty="0" err="1"/>
              <a:t>Loopback</a:t>
            </a:r>
            <a:r>
              <a:rPr lang="es-ES" dirty="0"/>
              <a:t>:</a:t>
            </a:r>
          </a:p>
          <a:p>
            <a:pPr lvl="1"/>
            <a:r>
              <a:rPr lang="es-ES" dirty="0"/>
              <a:t>El uno: </a:t>
            </a:r>
            <a:r>
              <a:rPr lang="es-ES" b="1" dirty="0"/>
              <a:t>::1</a:t>
            </a:r>
          </a:p>
          <a:p>
            <a:r>
              <a:rPr lang="es-ES" dirty="0"/>
              <a:t>Dirección de Enlace Local:</a:t>
            </a:r>
          </a:p>
          <a:p>
            <a:pPr lvl="1"/>
            <a:r>
              <a:rPr lang="es-ES" dirty="0"/>
              <a:t>Empiezan por </a:t>
            </a:r>
            <a:r>
              <a:rPr lang="es-ES" b="1" dirty="0"/>
              <a:t>FE80::/10</a:t>
            </a:r>
          </a:p>
          <a:p>
            <a:pPr lvl="1"/>
            <a:r>
              <a:rPr lang="es-ES" dirty="0"/>
              <a:t>Se configura automáticamente en todos los host.</a:t>
            </a:r>
          </a:p>
          <a:p>
            <a:pPr lvl="1"/>
            <a:r>
              <a:rPr lang="es-ES" dirty="0"/>
              <a:t>Los </a:t>
            </a:r>
            <a:r>
              <a:rPr lang="es-ES" dirty="0" err="1"/>
              <a:t>routers</a:t>
            </a:r>
            <a:r>
              <a:rPr lang="es-ES" dirty="0"/>
              <a:t> no encaminan los paquetes con estas direcciones y pueden tener la misma en varias interfaces.</a:t>
            </a:r>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1: Direccionamiento IP</a:t>
            </a:r>
          </a:p>
        </p:txBody>
      </p:sp>
    </p:spTree>
    <p:extLst>
      <p:ext uri="{BB962C8B-B14F-4D97-AF65-F5344CB8AC3E}">
        <p14:creationId xmlns:p14="http://schemas.microsoft.com/office/powerpoint/2010/main" val="180477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IPv6.- Estructura</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p:txBody>
          <a:bodyPr/>
          <a:lstStyle/>
          <a:p>
            <a:endParaRPr lang="es-ES" dirty="0"/>
          </a:p>
          <a:p>
            <a:endParaRPr lang="es-ES" dirty="0"/>
          </a:p>
          <a:p>
            <a:r>
              <a:rPr lang="es-ES" dirty="0"/>
              <a:t>Prefijo (/48) : Identifica a una entidad o ISP dentro de Internet.</a:t>
            </a:r>
          </a:p>
          <a:p>
            <a:r>
              <a:rPr lang="es-ES" dirty="0"/>
              <a:t>Ejemplos :</a:t>
            </a:r>
          </a:p>
          <a:p>
            <a:pPr lvl="1"/>
            <a:r>
              <a:rPr lang="es-ES" dirty="0"/>
              <a:t>UCA: 2A00:9AC0:D::/48</a:t>
            </a:r>
          </a:p>
          <a:p>
            <a:pPr lvl="1"/>
            <a:r>
              <a:rPr lang="es-ES" dirty="0"/>
              <a:t>CICA: 2A00:9AC0::/32</a:t>
            </a:r>
          </a:p>
          <a:p>
            <a:pPr lvl="1"/>
            <a:r>
              <a:rPr lang="es-ES" dirty="0"/>
              <a:t>Red Iris: 2001:720::/32</a:t>
            </a:r>
          </a:p>
          <a:p>
            <a:pPr lvl="1"/>
            <a:r>
              <a:rPr lang="es-ES" dirty="0"/>
              <a:t>Jazztel: 2a02:2e00::/27</a:t>
            </a:r>
          </a:p>
          <a:p>
            <a:pPr lvl="1"/>
            <a:r>
              <a:rPr lang="es-ES" dirty="0" err="1"/>
              <a:t>Ono</a:t>
            </a:r>
            <a:r>
              <a:rPr lang="es-ES" dirty="0"/>
              <a:t>: 2a02:a800::/26</a:t>
            </a:r>
          </a:p>
          <a:p>
            <a:pPr lvl="1"/>
            <a:r>
              <a:rPr lang="es-ES" dirty="0"/>
              <a:t>Movistar: 2a02:9000::/23</a:t>
            </a:r>
          </a:p>
          <a:p>
            <a:pPr lvl="1"/>
            <a:endParaRPr lang="es-ES" dirty="0"/>
          </a:p>
          <a:p>
            <a:endParaRPr lang="es-ES" dirty="0"/>
          </a:p>
          <a:p>
            <a:r>
              <a:rPr lang="es-ES" dirty="0"/>
              <a:t>Identificador de Subred (/16):  Se utiliza para crear subredes dentro de una organización.</a:t>
            </a:r>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1: Direccionamiento IP</a:t>
            </a:r>
          </a:p>
        </p:txBody>
      </p:sp>
      <p:grpSp>
        <p:nvGrpSpPr>
          <p:cNvPr id="6" name="Grupo 5">
            <a:extLst>
              <a:ext uri="{FF2B5EF4-FFF2-40B4-BE49-F238E27FC236}">
                <a16:creationId xmlns:a16="http://schemas.microsoft.com/office/drawing/2014/main" id="{DE560FE4-F36C-4E8A-BE97-15D3E486DEDC}"/>
              </a:ext>
            </a:extLst>
          </p:cNvPr>
          <p:cNvGrpSpPr/>
          <p:nvPr/>
        </p:nvGrpSpPr>
        <p:grpSpPr>
          <a:xfrm>
            <a:off x="1233090" y="1650132"/>
            <a:ext cx="7020000" cy="360000"/>
            <a:chOff x="1440000" y="1188000"/>
            <a:chExt cx="7020000" cy="360000"/>
          </a:xfrm>
        </p:grpSpPr>
        <p:sp>
          <p:nvSpPr>
            <p:cNvPr id="7" name="Forma libre: forma 6">
              <a:extLst>
                <a:ext uri="{FF2B5EF4-FFF2-40B4-BE49-F238E27FC236}">
                  <a16:creationId xmlns:a16="http://schemas.microsoft.com/office/drawing/2014/main" id="{AB682A5C-E305-4B91-A796-6C4AF0FD957E}"/>
                </a:ext>
              </a:extLst>
            </p:cNvPr>
            <p:cNvSpPr/>
            <p:nvPr/>
          </p:nvSpPr>
          <p:spPr>
            <a:xfrm>
              <a:off x="3780000" y="1188000"/>
              <a:ext cx="144000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36000">
              <a:solidFill>
                <a:srgbClr val="000000"/>
              </a:solidFill>
              <a:prstDash val="solid"/>
              <a:round/>
            </a:ln>
          </p:spPr>
          <p:txBody>
            <a:bodyPr vert="horz" wrap="none" lIns="108000" tIns="63000" rIns="108000" bIns="63000" anchor="ctr" anchorCtr="0" compatLnSpc="1">
              <a:noAutofit/>
            </a:bodyPr>
            <a:lstStyle/>
            <a:p>
              <a:pPr marL="0" marR="0" lvl="0" indent="0" algn="ctr" rtl="0" hangingPunct="0">
                <a:lnSpc>
                  <a:spcPct val="100000"/>
                </a:lnSpc>
                <a:spcBef>
                  <a:spcPts val="0"/>
                </a:spcBef>
                <a:spcAft>
                  <a:spcPts val="0"/>
                </a:spcAft>
                <a:buNone/>
                <a:tabLst/>
                <a:defRPr lang="es-ES" sz="1800" b="0" i="0" u="none" strike="noStrike" kern="1200" spc="0" baseline="0">
                  <a:ln>
                    <a:noFill/>
                  </a:ln>
                  <a:latin typeface="Arial" pitchFamily="18"/>
                  <a:ea typeface="Arial Unicode MS" pitchFamily="2"/>
                  <a:cs typeface="Mangal" pitchFamily="2"/>
                </a:defRPr>
              </a:pPr>
              <a:r>
                <a:rPr lang="es-ES" sz="1800" b="0" i="0" u="none" strike="noStrike" kern="1200" spc="0" baseline="0" dirty="0">
                  <a:ln>
                    <a:noFill/>
                  </a:ln>
                  <a:solidFill>
                    <a:srgbClr val="878785"/>
                  </a:solidFill>
                  <a:latin typeface="Arial" pitchFamily="18"/>
                  <a:ea typeface="Arial Unicode MS" pitchFamily="2"/>
                  <a:cs typeface="Mangal" pitchFamily="2"/>
                </a:rPr>
                <a:t>Id. Subred</a:t>
              </a:r>
            </a:p>
          </p:txBody>
        </p:sp>
        <p:sp>
          <p:nvSpPr>
            <p:cNvPr id="8" name="Forma libre: forma 7">
              <a:extLst>
                <a:ext uri="{FF2B5EF4-FFF2-40B4-BE49-F238E27FC236}">
                  <a16:creationId xmlns:a16="http://schemas.microsoft.com/office/drawing/2014/main" id="{BC88193C-5B59-4C4D-A802-F93FA1383768}"/>
                </a:ext>
              </a:extLst>
            </p:cNvPr>
            <p:cNvSpPr/>
            <p:nvPr/>
          </p:nvSpPr>
          <p:spPr>
            <a:xfrm>
              <a:off x="1440000" y="1188000"/>
              <a:ext cx="234000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99"/>
            </a:solidFill>
            <a:ln w="36000">
              <a:solidFill>
                <a:srgbClr val="000000"/>
              </a:solidFill>
              <a:prstDash val="solid"/>
              <a:round/>
            </a:ln>
          </p:spPr>
          <p:txBody>
            <a:bodyPr vert="horz" wrap="none" lIns="108000" tIns="63000" rIns="108000" bIns="63000" anchor="ctr" anchorCtr="0" compatLnSpc="1">
              <a:noAutofit/>
            </a:bodyPr>
            <a:lstStyle/>
            <a:p>
              <a:pPr marL="0" marR="0" lvl="0" indent="0" algn="ctr" rtl="0" hangingPunct="0">
                <a:lnSpc>
                  <a:spcPct val="100000"/>
                </a:lnSpc>
                <a:spcBef>
                  <a:spcPts val="0"/>
                </a:spcBef>
                <a:spcAft>
                  <a:spcPts val="0"/>
                </a:spcAft>
                <a:buNone/>
                <a:tabLst/>
                <a:defRPr lang="es-ES" sz="1800" b="0" i="0" u="none" strike="noStrike" kern="1200" spc="0" baseline="0">
                  <a:ln>
                    <a:noFill/>
                  </a:ln>
                  <a:latin typeface="Arial" pitchFamily="18"/>
                  <a:ea typeface="Arial Unicode MS" pitchFamily="2"/>
                  <a:cs typeface="Mangal" pitchFamily="2"/>
                </a:defRPr>
              </a:pPr>
              <a:r>
                <a:rPr lang="es-ES" sz="1800" b="0" i="0" u="none" strike="noStrike" kern="1200" spc="0" baseline="0" dirty="0">
                  <a:ln>
                    <a:noFill/>
                  </a:ln>
                  <a:solidFill>
                    <a:srgbClr val="878785"/>
                  </a:solidFill>
                  <a:latin typeface="Arial" pitchFamily="18"/>
                  <a:ea typeface="Arial Unicode MS" pitchFamily="2"/>
                  <a:cs typeface="Mangal" pitchFamily="2"/>
                </a:rPr>
                <a:t>Prefijo</a:t>
              </a:r>
            </a:p>
          </p:txBody>
        </p:sp>
        <p:sp>
          <p:nvSpPr>
            <p:cNvPr id="9" name="Forma libre: forma 8">
              <a:extLst>
                <a:ext uri="{FF2B5EF4-FFF2-40B4-BE49-F238E27FC236}">
                  <a16:creationId xmlns:a16="http://schemas.microsoft.com/office/drawing/2014/main" id="{6FC92FE4-9E28-40A6-B792-0D7ED5A127B9}"/>
                </a:ext>
              </a:extLst>
            </p:cNvPr>
            <p:cNvSpPr/>
            <p:nvPr/>
          </p:nvSpPr>
          <p:spPr>
            <a:xfrm>
              <a:off x="5220000" y="1188000"/>
              <a:ext cx="324000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36000">
              <a:solidFill>
                <a:srgbClr val="000000"/>
              </a:solidFill>
              <a:prstDash val="solid"/>
              <a:round/>
            </a:ln>
          </p:spPr>
          <p:txBody>
            <a:bodyPr vert="horz" wrap="none" lIns="108000" tIns="63000" rIns="108000" bIns="63000" anchor="ctr" anchorCtr="0" compatLnSpc="1">
              <a:noAutofit/>
            </a:bodyPr>
            <a:lstStyle/>
            <a:p>
              <a:pPr marL="0" marR="0" lvl="0" indent="0" algn="ctr" rtl="0" hangingPunct="0">
                <a:lnSpc>
                  <a:spcPct val="100000"/>
                </a:lnSpc>
                <a:spcBef>
                  <a:spcPts val="0"/>
                </a:spcBef>
                <a:spcAft>
                  <a:spcPts val="0"/>
                </a:spcAft>
                <a:buNone/>
                <a:tabLst/>
                <a:defRPr lang="es-ES" sz="1800" b="0" i="0" u="none" strike="noStrike" kern="1200" spc="0" baseline="0">
                  <a:ln>
                    <a:noFill/>
                  </a:ln>
                  <a:latin typeface="Arial" pitchFamily="18"/>
                  <a:ea typeface="Arial Unicode MS" pitchFamily="2"/>
                  <a:cs typeface="Mangal" pitchFamily="2"/>
                </a:defRPr>
              </a:pPr>
              <a:r>
                <a:rPr lang="es-ES" sz="1800" b="0" i="0" u="none" strike="noStrike" kern="1200" spc="0" baseline="0">
                  <a:ln>
                    <a:noFill/>
                  </a:ln>
                  <a:solidFill>
                    <a:srgbClr val="878785"/>
                  </a:solidFill>
                  <a:latin typeface="Arial" pitchFamily="18"/>
                  <a:ea typeface="Arial Unicode MS" pitchFamily="2"/>
                  <a:cs typeface="Mangal" pitchFamily="2"/>
                </a:rPr>
                <a:t>Id. Interfaz</a:t>
              </a:r>
            </a:p>
          </p:txBody>
        </p:sp>
      </p:grpSp>
      <p:pic>
        <p:nvPicPr>
          <p:cNvPr id="10" name="Imagen 9">
            <a:extLst>
              <a:ext uri="{FF2B5EF4-FFF2-40B4-BE49-F238E27FC236}">
                <a16:creationId xmlns:a16="http://schemas.microsoft.com/office/drawing/2014/main" id="{FE063C73-73A6-43B1-981B-B37131D62028}"/>
              </a:ext>
            </a:extLst>
          </p:cNvPr>
          <p:cNvPicPr>
            <a:picLocks noChangeAspect="1"/>
          </p:cNvPicPr>
          <p:nvPr/>
        </p:nvPicPr>
        <p:blipFill>
          <a:blip r:embed="rId2"/>
          <a:stretch>
            <a:fillRect/>
          </a:stretch>
        </p:blipFill>
        <p:spPr>
          <a:xfrm>
            <a:off x="1233090" y="4847868"/>
            <a:ext cx="7059780" cy="499915"/>
          </a:xfrm>
          <a:prstGeom prst="rect">
            <a:avLst/>
          </a:prstGeom>
        </p:spPr>
      </p:pic>
    </p:spTree>
    <p:extLst>
      <p:ext uri="{BB962C8B-B14F-4D97-AF65-F5344CB8AC3E}">
        <p14:creationId xmlns:p14="http://schemas.microsoft.com/office/powerpoint/2010/main" val="374369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IPv6.- Estructura</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p:txBody>
          <a:bodyPr/>
          <a:lstStyle/>
          <a:p>
            <a:endParaRPr lang="es-ES" dirty="0"/>
          </a:p>
          <a:p>
            <a:endParaRPr lang="es-ES" dirty="0"/>
          </a:p>
          <a:p>
            <a:r>
              <a:rPr lang="es-ES" dirty="0"/>
              <a:t>Identificador de la Interfaz (/64): direcciona a cada host dentro de cada subred de la entidad.</a:t>
            </a:r>
          </a:p>
          <a:p>
            <a:r>
              <a:rPr lang="es-ES" dirty="0"/>
              <a:t>Se puede generar de alguna de las siguientes formas: </a:t>
            </a:r>
          </a:p>
          <a:p>
            <a:pPr lvl="1"/>
            <a:r>
              <a:rPr lang="es-ES" dirty="0"/>
              <a:t>Manualmente.</a:t>
            </a:r>
          </a:p>
          <a:p>
            <a:pPr lvl="1"/>
            <a:r>
              <a:rPr lang="es-ES" dirty="0"/>
              <a:t>Aleatoriamente.</a:t>
            </a:r>
          </a:p>
          <a:p>
            <a:pPr lvl="1"/>
            <a:r>
              <a:rPr lang="es-ES" dirty="0"/>
              <a:t>Con EUI-64: el ID de la Interfaz se obtiene a partir de la MAC:</a:t>
            </a:r>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2"/>
            <a:r>
              <a:rPr lang="es-ES" dirty="0"/>
              <a:t>El 2º bit del último byte se pone a 1 para indicar que es una dirección local.</a:t>
            </a:r>
          </a:p>
          <a:p>
            <a:pPr lvl="1"/>
            <a:endParaRPr lang="es-ES" dirty="0"/>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1: Direccionamiento IP</a:t>
            </a:r>
          </a:p>
        </p:txBody>
      </p:sp>
      <p:grpSp>
        <p:nvGrpSpPr>
          <p:cNvPr id="10" name="Grupo 9">
            <a:extLst>
              <a:ext uri="{FF2B5EF4-FFF2-40B4-BE49-F238E27FC236}">
                <a16:creationId xmlns:a16="http://schemas.microsoft.com/office/drawing/2014/main" id="{B778C4C2-B871-4EBD-B93E-0234F5BFF1AA}"/>
              </a:ext>
            </a:extLst>
          </p:cNvPr>
          <p:cNvGrpSpPr/>
          <p:nvPr/>
        </p:nvGrpSpPr>
        <p:grpSpPr>
          <a:xfrm>
            <a:off x="1222285" y="1537195"/>
            <a:ext cx="7020000" cy="360000"/>
            <a:chOff x="1440000" y="1368000"/>
            <a:chExt cx="7020000" cy="360000"/>
          </a:xfrm>
        </p:grpSpPr>
        <p:grpSp>
          <p:nvGrpSpPr>
            <p:cNvPr id="11" name="Grupo 10">
              <a:extLst>
                <a:ext uri="{FF2B5EF4-FFF2-40B4-BE49-F238E27FC236}">
                  <a16:creationId xmlns:a16="http://schemas.microsoft.com/office/drawing/2014/main" id="{26F22437-7659-4185-A7E6-7DFFFC4C2B55}"/>
                </a:ext>
              </a:extLst>
            </p:cNvPr>
            <p:cNvGrpSpPr/>
            <p:nvPr/>
          </p:nvGrpSpPr>
          <p:grpSpPr>
            <a:xfrm>
              <a:off x="1440000" y="1368000"/>
              <a:ext cx="7020000" cy="360000"/>
              <a:chOff x="1440000" y="1368000"/>
              <a:chExt cx="7020000" cy="360000"/>
            </a:xfrm>
          </p:grpSpPr>
          <p:sp>
            <p:nvSpPr>
              <p:cNvPr id="12" name="Forma libre: forma 11">
                <a:extLst>
                  <a:ext uri="{FF2B5EF4-FFF2-40B4-BE49-F238E27FC236}">
                    <a16:creationId xmlns:a16="http://schemas.microsoft.com/office/drawing/2014/main" id="{48D4D749-25CB-44FE-A469-2D05F68B6E5A}"/>
                  </a:ext>
                </a:extLst>
              </p:cNvPr>
              <p:cNvSpPr/>
              <p:nvPr/>
            </p:nvSpPr>
            <p:spPr>
              <a:xfrm>
                <a:off x="3780000" y="1368000"/>
                <a:ext cx="144000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36000">
                <a:solidFill>
                  <a:srgbClr val="000000"/>
                </a:solidFill>
                <a:prstDash val="solid"/>
                <a:round/>
              </a:ln>
            </p:spPr>
            <p:txBody>
              <a:bodyPr vert="horz" wrap="none" lIns="108000" tIns="63000" rIns="108000" bIns="63000" anchor="ctr" anchorCtr="0" compatLnSpc="1">
                <a:noAutofit/>
              </a:bodyPr>
              <a:lstStyle/>
              <a:p>
                <a:pPr marL="0" marR="0" lvl="0" indent="0" algn="ctr" rtl="0" hangingPunct="0">
                  <a:lnSpc>
                    <a:spcPct val="100000"/>
                  </a:lnSpc>
                  <a:spcBef>
                    <a:spcPts val="0"/>
                  </a:spcBef>
                  <a:spcAft>
                    <a:spcPts val="0"/>
                  </a:spcAft>
                  <a:buNone/>
                  <a:tabLst/>
                  <a:defRPr lang="es-ES" sz="1800" b="0" i="0" u="none" strike="noStrike" kern="1200" spc="0" baseline="0">
                    <a:ln>
                      <a:noFill/>
                    </a:ln>
                    <a:latin typeface="Arial" pitchFamily="18"/>
                    <a:ea typeface="Arial Unicode MS" pitchFamily="2"/>
                    <a:cs typeface="Mangal" pitchFamily="2"/>
                  </a:defRPr>
                </a:pPr>
                <a:r>
                  <a:rPr lang="es-ES" sz="1800" b="0" i="0" u="none" strike="noStrike" kern="1200" spc="0" baseline="0">
                    <a:ln>
                      <a:noFill/>
                    </a:ln>
                    <a:solidFill>
                      <a:srgbClr val="878785"/>
                    </a:solidFill>
                    <a:latin typeface="Arial" pitchFamily="18"/>
                    <a:ea typeface="Arial Unicode MS" pitchFamily="2"/>
                    <a:cs typeface="Mangal" pitchFamily="2"/>
                  </a:rPr>
                  <a:t>Id. Subred</a:t>
                </a:r>
              </a:p>
            </p:txBody>
          </p:sp>
          <p:sp>
            <p:nvSpPr>
              <p:cNvPr id="13" name="Forma libre: forma 12">
                <a:extLst>
                  <a:ext uri="{FF2B5EF4-FFF2-40B4-BE49-F238E27FC236}">
                    <a16:creationId xmlns:a16="http://schemas.microsoft.com/office/drawing/2014/main" id="{86E52105-AF99-4D06-85F6-1D520F879C67}"/>
                  </a:ext>
                </a:extLst>
              </p:cNvPr>
              <p:cNvSpPr/>
              <p:nvPr/>
            </p:nvSpPr>
            <p:spPr>
              <a:xfrm>
                <a:off x="1440000" y="1368000"/>
                <a:ext cx="234000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36000">
                <a:solidFill>
                  <a:srgbClr val="000000"/>
                </a:solidFill>
                <a:prstDash val="solid"/>
                <a:round/>
              </a:ln>
            </p:spPr>
            <p:txBody>
              <a:bodyPr vert="horz" wrap="none" lIns="108000" tIns="63000" rIns="108000" bIns="63000" anchor="ctr" anchorCtr="0" compatLnSpc="1">
                <a:noAutofit/>
              </a:bodyPr>
              <a:lstStyle/>
              <a:p>
                <a:pPr marL="0" marR="0" lvl="0" indent="0" algn="ctr" rtl="0" hangingPunct="0">
                  <a:lnSpc>
                    <a:spcPct val="100000"/>
                  </a:lnSpc>
                  <a:spcBef>
                    <a:spcPts val="0"/>
                  </a:spcBef>
                  <a:spcAft>
                    <a:spcPts val="0"/>
                  </a:spcAft>
                  <a:buNone/>
                  <a:tabLst/>
                  <a:defRPr lang="es-ES" sz="1800" b="0" i="0" u="none" strike="noStrike" kern="1200" spc="0" baseline="0">
                    <a:ln>
                      <a:noFill/>
                    </a:ln>
                    <a:latin typeface="Arial" pitchFamily="18"/>
                    <a:ea typeface="Arial Unicode MS" pitchFamily="2"/>
                    <a:cs typeface="Mangal" pitchFamily="2"/>
                  </a:defRPr>
                </a:pPr>
                <a:r>
                  <a:rPr lang="es-ES" sz="1800" b="0" i="0" u="none" strike="noStrike" kern="1200" spc="0" baseline="0">
                    <a:ln>
                      <a:noFill/>
                    </a:ln>
                    <a:solidFill>
                      <a:srgbClr val="878785"/>
                    </a:solidFill>
                    <a:latin typeface="Arial" pitchFamily="18"/>
                    <a:ea typeface="Arial Unicode MS" pitchFamily="2"/>
                    <a:cs typeface="Mangal" pitchFamily="2"/>
                  </a:rPr>
                  <a:t>Prefijo</a:t>
                </a:r>
              </a:p>
            </p:txBody>
          </p:sp>
          <p:sp>
            <p:nvSpPr>
              <p:cNvPr id="14" name="Forma libre: forma 13">
                <a:extLst>
                  <a:ext uri="{FF2B5EF4-FFF2-40B4-BE49-F238E27FC236}">
                    <a16:creationId xmlns:a16="http://schemas.microsoft.com/office/drawing/2014/main" id="{62E8B769-97FC-460F-BF80-6713F35EB04B}"/>
                  </a:ext>
                </a:extLst>
              </p:cNvPr>
              <p:cNvSpPr/>
              <p:nvPr/>
            </p:nvSpPr>
            <p:spPr>
              <a:xfrm>
                <a:off x="5220000" y="1368000"/>
                <a:ext cx="324000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99"/>
              </a:solidFill>
              <a:ln w="36000">
                <a:solidFill>
                  <a:srgbClr val="000000"/>
                </a:solidFill>
                <a:prstDash val="solid"/>
                <a:round/>
              </a:ln>
            </p:spPr>
            <p:txBody>
              <a:bodyPr vert="horz" wrap="none" lIns="108000" tIns="63000" rIns="108000" bIns="63000" anchor="ctr" anchorCtr="0" compatLnSpc="1">
                <a:noAutofit/>
              </a:bodyPr>
              <a:lstStyle/>
              <a:p>
                <a:pPr marL="0" marR="0" lvl="0" indent="0" algn="ctr" rtl="0" hangingPunct="0">
                  <a:lnSpc>
                    <a:spcPct val="100000"/>
                  </a:lnSpc>
                  <a:spcBef>
                    <a:spcPts val="0"/>
                  </a:spcBef>
                  <a:spcAft>
                    <a:spcPts val="0"/>
                  </a:spcAft>
                  <a:buNone/>
                  <a:tabLst/>
                  <a:defRPr lang="es-ES" sz="1800" b="0" i="0" u="none" strike="noStrike" kern="1200" spc="0" baseline="0">
                    <a:ln>
                      <a:noFill/>
                    </a:ln>
                    <a:latin typeface="Arial" pitchFamily="18"/>
                    <a:ea typeface="Arial Unicode MS" pitchFamily="2"/>
                    <a:cs typeface="Mangal" pitchFamily="2"/>
                  </a:defRPr>
                </a:pPr>
                <a:r>
                  <a:rPr lang="es-ES" sz="1800" b="0" i="0" u="none" strike="noStrike" kern="1200" spc="0" baseline="0">
                    <a:ln>
                      <a:noFill/>
                    </a:ln>
                    <a:solidFill>
                      <a:srgbClr val="878785"/>
                    </a:solidFill>
                    <a:latin typeface="Arial" pitchFamily="18"/>
                    <a:ea typeface="Arial Unicode MS" pitchFamily="2"/>
                    <a:cs typeface="Mangal" pitchFamily="2"/>
                  </a:rPr>
                  <a:t>Id. Interfaz</a:t>
                </a:r>
              </a:p>
            </p:txBody>
          </p:sp>
        </p:grpSp>
      </p:grpSp>
      <p:pic>
        <p:nvPicPr>
          <p:cNvPr id="15" name="Imagen 14">
            <a:extLst>
              <a:ext uri="{FF2B5EF4-FFF2-40B4-BE49-F238E27FC236}">
                <a16:creationId xmlns:a16="http://schemas.microsoft.com/office/drawing/2014/main" id="{6BABD9C8-E520-4A47-8E78-303716BD4C91}"/>
              </a:ext>
            </a:extLst>
          </p:cNvPr>
          <p:cNvPicPr>
            <a:picLocks noChangeAspect="1"/>
          </p:cNvPicPr>
          <p:nvPr/>
        </p:nvPicPr>
        <p:blipFill>
          <a:blip r:embed="rId2"/>
          <a:stretch>
            <a:fillRect/>
          </a:stretch>
        </p:blipFill>
        <p:spPr>
          <a:xfrm>
            <a:off x="2824367" y="4084456"/>
            <a:ext cx="3088754" cy="1990811"/>
          </a:xfrm>
          <a:prstGeom prst="rect">
            <a:avLst/>
          </a:prstGeom>
        </p:spPr>
      </p:pic>
    </p:spTree>
    <p:extLst>
      <p:ext uri="{BB962C8B-B14F-4D97-AF65-F5344CB8AC3E}">
        <p14:creationId xmlns:p14="http://schemas.microsoft.com/office/powerpoint/2010/main" val="413080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4" end="1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IPv6.- SLAAC</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p:txBody>
          <a:bodyPr/>
          <a:lstStyle/>
          <a:p>
            <a:r>
              <a:rPr lang="es-ES" dirty="0"/>
              <a:t>SLAAC:  autoconfiguración de direcciones libres de estado.</a:t>
            </a:r>
          </a:p>
          <a:p>
            <a:r>
              <a:rPr lang="es-ES" dirty="0"/>
              <a:t>Configuración dinámica de la </a:t>
            </a:r>
            <a:r>
              <a:rPr lang="es-ES" b="1" dirty="0"/>
              <a:t>IP</a:t>
            </a:r>
            <a:r>
              <a:rPr lang="es-ES" dirty="0"/>
              <a:t>, el </a:t>
            </a:r>
            <a:r>
              <a:rPr lang="es-ES" b="1" dirty="0"/>
              <a:t>prefijo</a:t>
            </a:r>
            <a:r>
              <a:rPr lang="es-ES" dirty="0"/>
              <a:t> y la </a:t>
            </a:r>
            <a:r>
              <a:rPr lang="es-ES" b="1" dirty="0"/>
              <a:t>puerta de enlace </a:t>
            </a:r>
            <a:r>
              <a:rPr lang="es-ES" dirty="0"/>
              <a:t>de manera descentralizada (sin servidor DHCP).</a:t>
            </a:r>
          </a:p>
          <a:p>
            <a:r>
              <a:rPr lang="es-ES" dirty="0"/>
              <a:t>Consiste en obtener el prefijo de la red utilizando el protocolo </a:t>
            </a:r>
            <a:r>
              <a:rPr lang="es-ES" b="1" dirty="0"/>
              <a:t>NDP</a:t>
            </a:r>
            <a:r>
              <a:rPr lang="es-ES" dirty="0"/>
              <a:t> (</a:t>
            </a:r>
            <a:r>
              <a:rPr lang="es-ES" dirty="0" err="1"/>
              <a:t>Neighbor</a:t>
            </a:r>
            <a:r>
              <a:rPr lang="es-ES" dirty="0"/>
              <a:t> Discovery </a:t>
            </a:r>
            <a:r>
              <a:rPr lang="es-ES" dirty="0" err="1"/>
              <a:t>Protocol</a:t>
            </a:r>
            <a:r>
              <a:rPr lang="es-ES" dirty="0"/>
              <a:t>) que emplea ICMPv6.</a:t>
            </a:r>
          </a:p>
          <a:p>
            <a:r>
              <a:rPr lang="es-ES" dirty="0"/>
              <a:t>Los </a:t>
            </a:r>
            <a:r>
              <a:rPr lang="es-ES" dirty="0" err="1"/>
              <a:t>routers</a:t>
            </a:r>
            <a:r>
              <a:rPr lang="es-ES" dirty="0"/>
              <a:t> tienen la capacidad de enviar a la red la configuración IP (</a:t>
            </a:r>
            <a:r>
              <a:rPr lang="es-ES" dirty="0" err="1"/>
              <a:t>router</a:t>
            </a:r>
            <a:r>
              <a:rPr lang="es-ES" dirty="0"/>
              <a:t> </a:t>
            </a:r>
            <a:r>
              <a:rPr lang="es-ES" dirty="0" err="1"/>
              <a:t>advertisement</a:t>
            </a:r>
            <a:r>
              <a:rPr lang="es-ES" dirty="0"/>
              <a:t>) tras una petición que llega vía </a:t>
            </a:r>
            <a:r>
              <a:rPr lang="es-ES" dirty="0" err="1"/>
              <a:t>multicast</a:t>
            </a:r>
            <a:r>
              <a:rPr lang="es-ES" dirty="0"/>
              <a:t> desde el host que se enciende: </a:t>
            </a:r>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1: Direccionamiento IP</a:t>
            </a:r>
          </a:p>
        </p:txBody>
      </p:sp>
      <p:pic>
        <p:nvPicPr>
          <p:cNvPr id="6" name="Imagen 5">
            <a:extLst>
              <a:ext uri="{FF2B5EF4-FFF2-40B4-BE49-F238E27FC236}">
                <a16:creationId xmlns:a16="http://schemas.microsoft.com/office/drawing/2014/main" id="{9DF0BD28-2B86-4AFA-A3F2-512D5D03D2B5}"/>
              </a:ext>
            </a:extLst>
          </p:cNvPr>
          <p:cNvPicPr>
            <a:picLocks noChangeAspect="1"/>
          </p:cNvPicPr>
          <p:nvPr/>
        </p:nvPicPr>
        <p:blipFill>
          <a:blip r:embed="rId2"/>
          <a:stretch>
            <a:fillRect/>
          </a:stretch>
        </p:blipFill>
        <p:spPr>
          <a:xfrm>
            <a:off x="2752197" y="3962303"/>
            <a:ext cx="3395766" cy="2347163"/>
          </a:xfrm>
          <a:prstGeom prst="rect">
            <a:avLst/>
          </a:prstGeom>
        </p:spPr>
      </p:pic>
    </p:spTree>
    <p:extLst>
      <p:ext uri="{BB962C8B-B14F-4D97-AF65-F5344CB8AC3E}">
        <p14:creationId xmlns:p14="http://schemas.microsoft.com/office/powerpoint/2010/main" val="387126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IPv6.- DHCPv6</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p:txBody>
          <a:bodyPr/>
          <a:lstStyle/>
          <a:p>
            <a:r>
              <a:rPr lang="es-ES" b="1" dirty="0"/>
              <a:t>DHCPv6 con estado</a:t>
            </a:r>
            <a:r>
              <a:rPr lang="es-ES" dirty="0"/>
              <a:t>: además de la IPv6, el prefijo y la puerta de enlace, ofrece:</a:t>
            </a:r>
          </a:p>
          <a:p>
            <a:pPr lvl="1"/>
            <a:r>
              <a:rPr lang="es-ES" dirty="0"/>
              <a:t>Información del nombre de dominio.</a:t>
            </a:r>
          </a:p>
          <a:p>
            <a:pPr lvl="1"/>
            <a:r>
              <a:rPr lang="es-ES" dirty="0"/>
              <a:t>Servidor DNS.</a:t>
            </a:r>
          </a:p>
          <a:p>
            <a:pPr lvl="1"/>
            <a:r>
              <a:rPr lang="es-ES" dirty="0"/>
              <a:t>Servidor Network Time </a:t>
            </a:r>
            <a:r>
              <a:rPr lang="es-ES" dirty="0" err="1"/>
              <a:t>Protocol</a:t>
            </a:r>
            <a:r>
              <a:rPr lang="es-ES" dirty="0"/>
              <a:t> (NTP).</a:t>
            </a:r>
          </a:p>
          <a:p>
            <a:pPr lvl="1"/>
            <a:r>
              <a:rPr lang="es-ES" dirty="0"/>
              <a:t>Servidor del Trivial File Transfer </a:t>
            </a:r>
            <a:r>
              <a:rPr lang="es-ES" dirty="0" err="1"/>
              <a:t>Protocol</a:t>
            </a:r>
            <a:r>
              <a:rPr lang="es-ES" dirty="0"/>
              <a:t> (TFTP).</a:t>
            </a:r>
          </a:p>
          <a:p>
            <a:pPr lvl="1"/>
            <a:r>
              <a:rPr lang="es-ES" dirty="0"/>
              <a:t>…</a:t>
            </a:r>
          </a:p>
          <a:p>
            <a:r>
              <a:rPr lang="es-ES" b="1" dirty="0"/>
              <a:t>DHCPv6 sin estado</a:t>
            </a:r>
            <a:r>
              <a:rPr lang="es-ES" dirty="0"/>
              <a:t>: método híbrido:</a:t>
            </a:r>
          </a:p>
          <a:p>
            <a:pPr lvl="1"/>
            <a:r>
              <a:rPr lang="es-ES" dirty="0"/>
              <a:t>Se utiliza SLACC para obtener la IPv6, el prefijo y la puerta de enlace.</a:t>
            </a:r>
          </a:p>
          <a:p>
            <a:pPr lvl="1"/>
            <a:r>
              <a:rPr lang="es-ES" dirty="0"/>
              <a:t>Lo demás se obtienen por DHCPv6.</a:t>
            </a:r>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1: Direccionamiento IP</a:t>
            </a:r>
          </a:p>
        </p:txBody>
      </p:sp>
    </p:spTree>
    <p:extLst>
      <p:ext uri="{BB962C8B-B14F-4D97-AF65-F5344CB8AC3E}">
        <p14:creationId xmlns:p14="http://schemas.microsoft.com/office/powerpoint/2010/main" val="130806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4F2487-5ABF-4754-9574-4B4E77816D36}"/>
              </a:ext>
            </a:extLst>
          </p:cNvPr>
          <p:cNvSpPr>
            <a:spLocks noGrp="1"/>
          </p:cNvSpPr>
          <p:nvPr>
            <p:ph type="title"/>
          </p:nvPr>
        </p:nvSpPr>
        <p:spPr/>
        <p:txBody>
          <a:bodyPr/>
          <a:lstStyle/>
          <a:p>
            <a:r>
              <a:rPr lang="es-ES" dirty="0"/>
              <a:t>ROUTERS</a:t>
            </a:r>
          </a:p>
        </p:txBody>
      </p:sp>
      <p:sp>
        <p:nvSpPr>
          <p:cNvPr id="3" name="Marcador de texto 2">
            <a:extLst>
              <a:ext uri="{FF2B5EF4-FFF2-40B4-BE49-F238E27FC236}">
                <a16:creationId xmlns:a16="http://schemas.microsoft.com/office/drawing/2014/main" id="{1822E290-0E1E-4560-B500-54A800F46409}"/>
              </a:ext>
            </a:extLst>
          </p:cNvPr>
          <p:cNvSpPr>
            <a:spLocks noGrp="1"/>
          </p:cNvSpPr>
          <p:nvPr>
            <p:ph type="body" idx="1"/>
          </p:nvPr>
        </p:nvSpPr>
        <p:spPr/>
        <p:txBody>
          <a:bodyPr/>
          <a:lstStyle/>
          <a:p>
            <a:r>
              <a:rPr lang="es-ES" dirty="0"/>
              <a:t>PARTE 2</a:t>
            </a:r>
          </a:p>
        </p:txBody>
      </p:sp>
      <p:pic>
        <p:nvPicPr>
          <p:cNvPr id="4" name="Imagen 3">
            <a:extLst>
              <a:ext uri="{FF2B5EF4-FFF2-40B4-BE49-F238E27FC236}">
                <a16:creationId xmlns:a16="http://schemas.microsoft.com/office/drawing/2014/main" id="{BAC6E8EA-019A-4099-9701-BE4884C2D0C7}"/>
              </a:ext>
            </a:extLst>
          </p:cNvPr>
          <p:cNvPicPr>
            <a:picLocks noChangeAspect="1"/>
          </p:cNvPicPr>
          <p:nvPr/>
        </p:nvPicPr>
        <p:blipFill>
          <a:blip r:embed="rId2"/>
          <a:stretch>
            <a:fillRect/>
          </a:stretch>
        </p:blipFill>
        <p:spPr>
          <a:xfrm>
            <a:off x="2445327" y="4212303"/>
            <a:ext cx="926672" cy="749873"/>
          </a:xfrm>
          <a:prstGeom prst="rect">
            <a:avLst/>
          </a:prstGeom>
        </p:spPr>
      </p:pic>
    </p:spTree>
    <p:extLst>
      <p:ext uri="{BB962C8B-B14F-4D97-AF65-F5344CB8AC3E}">
        <p14:creationId xmlns:p14="http://schemas.microsoft.com/office/powerpoint/2010/main" val="1207103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4F2487-5ABF-4754-9574-4B4E77816D36}"/>
              </a:ext>
            </a:extLst>
          </p:cNvPr>
          <p:cNvSpPr>
            <a:spLocks noGrp="1"/>
          </p:cNvSpPr>
          <p:nvPr>
            <p:ph type="title"/>
          </p:nvPr>
        </p:nvSpPr>
        <p:spPr/>
        <p:txBody>
          <a:bodyPr/>
          <a:lstStyle/>
          <a:p>
            <a:r>
              <a:rPr lang="es-ES" dirty="0"/>
              <a:t>DIRECCIONAMIENTO IP</a:t>
            </a:r>
          </a:p>
        </p:txBody>
      </p:sp>
      <p:sp>
        <p:nvSpPr>
          <p:cNvPr id="3" name="Marcador de texto 2">
            <a:extLst>
              <a:ext uri="{FF2B5EF4-FFF2-40B4-BE49-F238E27FC236}">
                <a16:creationId xmlns:a16="http://schemas.microsoft.com/office/drawing/2014/main" id="{1822E290-0E1E-4560-B500-54A800F46409}"/>
              </a:ext>
            </a:extLst>
          </p:cNvPr>
          <p:cNvSpPr>
            <a:spLocks noGrp="1"/>
          </p:cNvSpPr>
          <p:nvPr>
            <p:ph type="body" idx="1"/>
          </p:nvPr>
        </p:nvSpPr>
        <p:spPr/>
        <p:txBody>
          <a:bodyPr/>
          <a:lstStyle/>
          <a:p>
            <a:r>
              <a:rPr lang="es-ES" dirty="0"/>
              <a:t>PARTE 1</a:t>
            </a:r>
          </a:p>
        </p:txBody>
      </p:sp>
    </p:spTree>
    <p:extLst>
      <p:ext uri="{BB962C8B-B14F-4D97-AF65-F5344CB8AC3E}">
        <p14:creationId xmlns:p14="http://schemas.microsoft.com/office/powerpoint/2010/main" val="22119878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AA60A8-B44C-4367-8F5E-8F355FE0F23B}"/>
              </a:ext>
            </a:extLst>
          </p:cNvPr>
          <p:cNvSpPr>
            <a:spLocks noGrp="1"/>
          </p:cNvSpPr>
          <p:nvPr>
            <p:ph type="title"/>
          </p:nvPr>
        </p:nvSpPr>
        <p:spPr/>
        <p:txBody>
          <a:bodyPr/>
          <a:lstStyle/>
          <a:p>
            <a:r>
              <a:rPr lang="es-ES" dirty="0"/>
              <a:t>Índice de P2: ROUTERS</a:t>
            </a:r>
          </a:p>
        </p:txBody>
      </p:sp>
      <p:sp>
        <p:nvSpPr>
          <p:cNvPr id="3" name="Marcador de contenido 2">
            <a:extLst>
              <a:ext uri="{FF2B5EF4-FFF2-40B4-BE49-F238E27FC236}">
                <a16:creationId xmlns:a16="http://schemas.microsoft.com/office/drawing/2014/main" id="{111843E5-0474-45B3-AD6E-7168CDDA389C}"/>
              </a:ext>
            </a:extLst>
          </p:cNvPr>
          <p:cNvSpPr>
            <a:spLocks noGrp="1"/>
          </p:cNvSpPr>
          <p:nvPr>
            <p:ph idx="1"/>
          </p:nvPr>
        </p:nvSpPr>
        <p:spPr/>
        <p:txBody>
          <a:bodyPr/>
          <a:lstStyle/>
          <a:p>
            <a:r>
              <a:rPr lang="es-ES" dirty="0"/>
              <a:t>INTRODUCCIÓN</a:t>
            </a:r>
          </a:p>
          <a:p>
            <a:r>
              <a:rPr lang="es-ES" dirty="0"/>
              <a:t>COMPONENTES</a:t>
            </a:r>
          </a:p>
          <a:p>
            <a:r>
              <a:rPr lang="es-ES" dirty="0"/>
              <a:t>INICIO</a:t>
            </a:r>
          </a:p>
          <a:p>
            <a:r>
              <a:rPr lang="es-ES" dirty="0"/>
              <a:t>INTERFACES</a:t>
            </a:r>
          </a:p>
          <a:p>
            <a:endParaRPr lang="es-ES" dirty="0"/>
          </a:p>
        </p:txBody>
      </p:sp>
      <p:sp>
        <p:nvSpPr>
          <p:cNvPr id="4" name="Marcador de texto 3">
            <a:extLst>
              <a:ext uri="{FF2B5EF4-FFF2-40B4-BE49-F238E27FC236}">
                <a16:creationId xmlns:a16="http://schemas.microsoft.com/office/drawing/2014/main" id="{BA6A7237-A986-423D-BFD4-E1A6047C087E}"/>
              </a:ext>
            </a:extLst>
          </p:cNvPr>
          <p:cNvSpPr>
            <a:spLocks noGrp="1"/>
          </p:cNvSpPr>
          <p:nvPr>
            <p:ph type="body" sz="quarter" idx="13"/>
          </p:nvPr>
        </p:nvSpPr>
        <p:spPr/>
        <p:txBody>
          <a:bodyPr>
            <a:normAutofit fontScale="92500" lnSpcReduction="20000"/>
          </a:bodyPr>
          <a:lstStyle/>
          <a:p>
            <a:r>
              <a:rPr lang="es-ES" dirty="0"/>
              <a:t>Tema 1: Introducción</a:t>
            </a:r>
          </a:p>
        </p:txBody>
      </p:sp>
      <p:sp>
        <p:nvSpPr>
          <p:cNvPr id="5" name="Marcador de texto 4">
            <a:extLst>
              <a:ext uri="{FF2B5EF4-FFF2-40B4-BE49-F238E27FC236}">
                <a16:creationId xmlns:a16="http://schemas.microsoft.com/office/drawing/2014/main" id="{09825665-4AC2-4598-9789-B5A3F7976B00}"/>
              </a:ext>
            </a:extLst>
          </p:cNvPr>
          <p:cNvSpPr>
            <a:spLocks noGrp="1"/>
          </p:cNvSpPr>
          <p:nvPr>
            <p:ph type="body" sz="quarter" idx="14"/>
          </p:nvPr>
        </p:nvSpPr>
        <p:spPr/>
        <p:txBody>
          <a:bodyPr>
            <a:normAutofit fontScale="92500" lnSpcReduction="20000"/>
          </a:bodyPr>
          <a:lstStyle/>
          <a:p>
            <a:r>
              <a:rPr lang="es-ES" dirty="0"/>
              <a:t>Parte 2: </a:t>
            </a:r>
            <a:r>
              <a:rPr lang="es-ES" dirty="0" err="1"/>
              <a:t>Routers</a:t>
            </a:r>
            <a:endParaRPr lang="es-ES" dirty="0"/>
          </a:p>
        </p:txBody>
      </p:sp>
    </p:spTree>
    <p:extLst>
      <p:ext uri="{BB962C8B-B14F-4D97-AF65-F5344CB8AC3E}">
        <p14:creationId xmlns:p14="http://schemas.microsoft.com/office/powerpoint/2010/main" val="3549310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INTRODUCCIÓN</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p:txBody>
          <a:bodyPr/>
          <a:lstStyle/>
          <a:p>
            <a:r>
              <a:rPr lang="es-ES" dirty="0"/>
              <a:t>Son dispositivos de capa 3 por excelencia.</a:t>
            </a:r>
          </a:p>
          <a:p>
            <a:r>
              <a:rPr lang="es-ES" dirty="0"/>
              <a:t>Son computadoras que se especializan en el envío de paquetes a través de redes.</a:t>
            </a:r>
          </a:p>
          <a:p>
            <a:r>
              <a:rPr lang="es-ES" dirty="0"/>
              <a:t>Responsables de la interconexión de las redes:</a:t>
            </a:r>
          </a:p>
          <a:p>
            <a:pPr lvl="1"/>
            <a:r>
              <a:rPr lang="es-ES" dirty="0"/>
              <a:t>Seleccionan la mejor ruta para transmitir los paquetes</a:t>
            </a:r>
          </a:p>
          <a:p>
            <a:pPr lvl="1"/>
            <a:r>
              <a:rPr lang="es-ES" dirty="0"/>
              <a:t>Reenvían los paquetes al destino.</a:t>
            </a:r>
          </a:p>
          <a:p>
            <a:r>
              <a:rPr lang="es-ES" dirty="0"/>
              <a:t>Habitualmente, los </a:t>
            </a:r>
            <a:r>
              <a:rPr lang="es-ES" dirty="0" err="1"/>
              <a:t>routers</a:t>
            </a:r>
            <a:r>
              <a:rPr lang="es-ES" dirty="0"/>
              <a:t> tienen 2 tipos conexiones: conexión WAN (a un proveedor de servicios) y LAN.</a:t>
            </a:r>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2: </a:t>
            </a:r>
            <a:r>
              <a:rPr lang="es-ES" dirty="0" err="1"/>
              <a:t>Routers</a:t>
            </a:r>
            <a:endParaRPr lang="es-ES" dirty="0"/>
          </a:p>
        </p:txBody>
      </p:sp>
    </p:spTree>
    <p:extLst>
      <p:ext uri="{BB962C8B-B14F-4D97-AF65-F5344CB8AC3E}">
        <p14:creationId xmlns:p14="http://schemas.microsoft.com/office/powerpoint/2010/main" val="1192925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INTRODUCCIÓN</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p:txBody>
          <a:bodyPr/>
          <a:lstStyle/>
          <a:p>
            <a:r>
              <a:rPr lang="es-ES" dirty="0"/>
              <a:t>Los </a:t>
            </a:r>
            <a:r>
              <a:rPr lang="es-ES" dirty="0" err="1"/>
              <a:t>routers</a:t>
            </a:r>
            <a:r>
              <a:rPr lang="es-ES" dirty="0"/>
              <a:t> examinan la dirección IP de destino del paquete y, con la ayuda de una tabla de enrutamiento, determinan cuál es la mejor ruta.</a:t>
            </a:r>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2: </a:t>
            </a:r>
            <a:r>
              <a:rPr lang="es-ES" dirty="0" err="1"/>
              <a:t>Routers</a:t>
            </a:r>
            <a:endParaRPr lang="es-ES" dirty="0"/>
          </a:p>
        </p:txBody>
      </p:sp>
      <p:pic>
        <p:nvPicPr>
          <p:cNvPr id="6" name="Imagen 5">
            <a:extLst>
              <a:ext uri="{FF2B5EF4-FFF2-40B4-BE49-F238E27FC236}">
                <a16:creationId xmlns:a16="http://schemas.microsoft.com/office/drawing/2014/main" id="{AA24CBCC-2C5A-467C-8CAD-679AFCCFD75F}"/>
              </a:ext>
            </a:extLst>
          </p:cNvPr>
          <p:cNvPicPr>
            <a:picLocks noChangeAspect="1"/>
          </p:cNvPicPr>
          <p:nvPr/>
        </p:nvPicPr>
        <p:blipFill>
          <a:blip r:embed="rId2"/>
          <a:stretch>
            <a:fillRect/>
          </a:stretch>
        </p:blipFill>
        <p:spPr>
          <a:xfrm>
            <a:off x="1755558" y="2328502"/>
            <a:ext cx="5651482" cy="3907875"/>
          </a:xfrm>
          <a:prstGeom prst="rect">
            <a:avLst/>
          </a:prstGeom>
        </p:spPr>
      </p:pic>
    </p:spTree>
    <p:extLst>
      <p:ext uri="{BB962C8B-B14F-4D97-AF65-F5344CB8AC3E}">
        <p14:creationId xmlns:p14="http://schemas.microsoft.com/office/powerpoint/2010/main" val="2704839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COMPONENTES</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p:txBody>
          <a:bodyPr/>
          <a:lstStyle/>
          <a:p>
            <a:r>
              <a:rPr lang="es-ES" b="1" dirty="0"/>
              <a:t>CPU</a:t>
            </a:r>
            <a:r>
              <a:rPr lang="es-ES" dirty="0"/>
              <a:t>: Ejecuta las instrucciones del sistema operativo.</a:t>
            </a:r>
          </a:p>
          <a:p>
            <a:r>
              <a:rPr lang="es-ES" dirty="0"/>
              <a:t>Memoria de acceso aleatorio (</a:t>
            </a:r>
            <a:r>
              <a:rPr lang="es-ES" b="1" dirty="0"/>
              <a:t>RAM</a:t>
            </a:r>
            <a:r>
              <a:rPr lang="es-ES" dirty="0"/>
              <a:t>):</a:t>
            </a:r>
          </a:p>
          <a:p>
            <a:pPr lvl="1"/>
            <a:r>
              <a:rPr lang="es-ES" dirty="0"/>
              <a:t> Contiene la copia en ejecución del archivo de configuración.</a:t>
            </a:r>
          </a:p>
          <a:p>
            <a:pPr lvl="1"/>
            <a:r>
              <a:rPr lang="es-ES" dirty="0"/>
              <a:t>Almacena la tabla de enrutamiento, tabla ARP y colas de paquetes.</a:t>
            </a:r>
          </a:p>
          <a:p>
            <a:pPr lvl="1"/>
            <a:r>
              <a:rPr lang="es-ES" dirty="0"/>
              <a:t>Los contenidos de la RAM se pierden cuando se apaga el equipo.</a:t>
            </a:r>
          </a:p>
          <a:p>
            <a:r>
              <a:rPr lang="es-ES" dirty="0"/>
              <a:t>Memoria de sólo lectura (</a:t>
            </a:r>
            <a:r>
              <a:rPr lang="es-ES" b="1" dirty="0"/>
              <a:t>ROM</a:t>
            </a:r>
            <a:r>
              <a:rPr lang="es-ES" dirty="0"/>
              <a:t>):</a:t>
            </a:r>
          </a:p>
          <a:p>
            <a:pPr lvl="1"/>
            <a:r>
              <a:rPr lang="es-ES" dirty="0"/>
              <a:t>Almacena software de diagnóstico que se</a:t>
            </a:r>
          </a:p>
          <a:p>
            <a:pPr marL="342900" lvl="1" indent="0">
              <a:buNone/>
            </a:pPr>
            <a:r>
              <a:rPr lang="es-ES" dirty="0"/>
              <a:t>   usa cuando se enciende el </a:t>
            </a:r>
            <a:r>
              <a:rPr lang="es-ES" dirty="0" err="1"/>
              <a:t>router</a:t>
            </a:r>
            <a:r>
              <a:rPr lang="es-ES" dirty="0"/>
              <a:t>. </a:t>
            </a:r>
          </a:p>
          <a:p>
            <a:pPr lvl="1"/>
            <a:r>
              <a:rPr lang="es-ES" dirty="0"/>
              <a:t>Contiene el programa </a:t>
            </a:r>
            <a:r>
              <a:rPr lang="es-ES" dirty="0" err="1"/>
              <a:t>bootstrap</a:t>
            </a:r>
            <a:r>
              <a:rPr lang="es-ES" dirty="0"/>
              <a:t>.</a:t>
            </a:r>
          </a:p>
          <a:p>
            <a:r>
              <a:rPr lang="es-ES" dirty="0"/>
              <a:t>RAM no volátil (</a:t>
            </a:r>
            <a:r>
              <a:rPr lang="es-ES" b="1" dirty="0"/>
              <a:t>NVRAM</a:t>
            </a:r>
            <a:r>
              <a:rPr lang="es-ES" dirty="0"/>
              <a:t>):</a:t>
            </a:r>
          </a:p>
          <a:p>
            <a:pPr lvl="1"/>
            <a:r>
              <a:rPr lang="es-ES" dirty="0"/>
              <a:t> Almacena la configuración de inicio. </a:t>
            </a:r>
          </a:p>
          <a:p>
            <a:r>
              <a:rPr lang="es-ES" dirty="0"/>
              <a:t>Memoria </a:t>
            </a:r>
            <a:r>
              <a:rPr lang="es-ES" b="1" dirty="0"/>
              <a:t>flash</a:t>
            </a:r>
            <a:r>
              <a:rPr lang="es-ES" dirty="0"/>
              <a:t>: Contiene el sistema operativo (IOS de Cisco).</a:t>
            </a:r>
          </a:p>
          <a:p>
            <a:r>
              <a:rPr lang="es-ES" b="1" dirty="0"/>
              <a:t>Interfaces</a:t>
            </a:r>
            <a:r>
              <a:rPr lang="es-ES" dirty="0"/>
              <a:t>: Hay varias interfaces físicas que se usan para conectar redes, he aquí algunas: Interfaces Ethernet/</a:t>
            </a:r>
            <a:r>
              <a:rPr lang="es-ES" dirty="0" err="1"/>
              <a:t>Fast</a:t>
            </a:r>
            <a:r>
              <a:rPr lang="es-ES" dirty="0"/>
              <a:t> Ethernet ..., interfaces serie, interfaces de administración.</a:t>
            </a:r>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2: </a:t>
            </a:r>
            <a:r>
              <a:rPr lang="es-ES" dirty="0" err="1"/>
              <a:t>Routers</a:t>
            </a:r>
            <a:endParaRPr lang="es-ES" dirty="0"/>
          </a:p>
        </p:txBody>
      </p:sp>
      <p:pic>
        <p:nvPicPr>
          <p:cNvPr id="6" name="Imagen 5">
            <a:extLst>
              <a:ext uri="{FF2B5EF4-FFF2-40B4-BE49-F238E27FC236}">
                <a16:creationId xmlns:a16="http://schemas.microsoft.com/office/drawing/2014/main" id="{20447574-EB73-49D7-B8DB-9653102A12C0}"/>
              </a:ext>
            </a:extLst>
          </p:cNvPr>
          <p:cNvPicPr>
            <a:picLocks noChangeAspect="1"/>
          </p:cNvPicPr>
          <p:nvPr/>
        </p:nvPicPr>
        <p:blipFill>
          <a:blip r:embed="rId2"/>
          <a:stretch>
            <a:fillRect/>
          </a:stretch>
        </p:blipFill>
        <p:spPr>
          <a:xfrm>
            <a:off x="4731191" y="3101868"/>
            <a:ext cx="4035902" cy="1713124"/>
          </a:xfrm>
          <a:prstGeom prst="rect">
            <a:avLst/>
          </a:prstGeom>
        </p:spPr>
      </p:pic>
    </p:spTree>
    <p:extLst>
      <p:ext uri="{BB962C8B-B14F-4D97-AF65-F5344CB8AC3E}">
        <p14:creationId xmlns:p14="http://schemas.microsoft.com/office/powerpoint/2010/main" val="102699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INICIO</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p:txBody>
          <a:bodyPr/>
          <a:lstStyle/>
          <a:p>
            <a:r>
              <a:rPr lang="es-ES" dirty="0"/>
              <a:t>Proceso de inicio del </a:t>
            </a:r>
            <a:r>
              <a:rPr lang="es-ES" dirty="0" err="1"/>
              <a:t>router</a:t>
            </a:r>
            <a:r>
              <a:rPr lang="es-ES" dirty="0"/>
              <a:t>:</a:t>
            </a:r>
          </a:p>
          <a:p>
            <a:pPr lvl="1"/>
            <a:r>
              <a:rPr lang="es-ES" dirty="0"/>
              <a:t>Prueba del hardware del </a:t>
            </a:r>
            <a:r>
              <a:rPr lang="es-ES" dirty="0" err="1"/>
              <a:t>router</a:t>
            </a:r>
            <a:r>
              <a:rPr lang="es-ES" dirty="0"/>
              <a:t>:</a:t>
            </a:r>
          </a:p>
          <a:p>
            <a:pPr lvl="2"/>
            <a:r>
              <a:rPr lang="es-ES" dirty="0"/>
              <a:t>Autodiagnóstico al encender (POST).</a:t>
            </a:r>
          </a:p>
          <a:p>
            <a:pPr lvl="2"/>
            <a:r>
              <a:rPr lang="es-ES" dirty="0"/>
              <a:t>Ejecución del cargador de </a:t>
            </a:r>
            <a:r>
              <a:rPr lang="es-ES" dirty="0" err="1"/>
              <a:t>bootstrap</a:t>
            </a:r>
            <a:r>
              <a:rPr lang="es-ES" dirty="0"/>
              <a:t>.</a:t>
            </a:r>
          </a:p>
          <a:p>
            <a:pPr lvl="1"/>
            <a:r>
              <a:rPr lang="es-ES" dirty="0"/>
              <a:t>Búsqueda y carga del software IOS de Cisco:</a:t>
            </a:r>
          </a:p>
          <a:p>
            <a:pPr lvl="2"/>
            <a:r>
              <a:rPr lang="es-ES" dirty="0"/>
              <a:t>Búsqueda del IOS.</a:t>
            </a:r>
          </a:p>
          <a:p>
            <a:pPr lvl="2"/>
            <a:r>
              <a:rPr lang="es-ES" dirty="0"/>
              <a:t>Carga del IOS.</a:t>
            </a:r>
          </a:p>
          <a:p>
            <a:pPr lvl="1"/>
            <a:r>
              <a:rPr lang="es-ES" dirty="0"/>
              <a:t>Búsqueda y carga del archivo de </a:t>
            </a:r>
            <a:r>
              <a:rPr lang="es-ES" dirty="0" err="1"/>
              <a:t>config</a:t>
            </a:r>
            <a:r>
              <a:rPr lang="es-ES" dirty="0"/>
              <a:t>. de inicio o ingreso al modo </a:t>
            </a:r>
            <a:r>
              <a:rPr lang="es-ES" dirty="0" err="1"/>
              <a:t>Setup</a:t>
            </a:r>
            <a:r>
              <a:rPr lang="es-ES" dirty="0"/>
              <a:t>.</a:t>
            </a:r>
          </a:p>
          <a:p>
            <a:pPr lvl="2"/>
            <a:r>
              <a:rPr lang="es-ES" dirty="0"/>
              <a:t>El programa </a:t>
            </a:r>
            <a:r>
              <a:rPr lang="es-ES" dirty="0" err="1"/>
              <a:t>bootstrap</a:t>
            </a:r>
            <a:r>
              <a:rPr lang="es-ES" dirty="0"/>
              <a:t> busca el archivo de configuración.</a:t>
            </a:r>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2: </a:t>
            </a:r>
            <a:r>
              <a:rPr lang="es-ES" dirty="0" err="1"/>
              <a:t>Routers</a:t>
            </a:r>
            <a:endParaRPr lang="es-ES" dirty="0"/>
          </a:p>
        </p:txBody>
      </p:sp>
      <p:pic>
        <p:nvPicPr>
          <p:cNvPr id="7" name="Imagen 6">
            <a:extLst>
              <a:ext uri="{FF2B5EF4-FFF2-40B4-BE49-F238E27FC236}">
                <a16:creationId xmlns:a16="http://schemas.microsoft.com/office/drawing/2014/main" id="{A72104A4-6201-4930-9940-16A1823E6ADD}"/>
              </a:ext>
            </a:extLst>
          </p:cNvPr>
          <p:cNvPicPr>
            <a:picLocks noChangeAspect="1"/>
          </p:cNvPicPr>
          <p:nvPr/>
        </p:nvPicPr>
        <p:blipFill>
          <a:blip r:embed="rId2"/>
          <a:stretch>
            <a:fillRect/>
          </a:stretch>
        </p:blipFill>
        <p:spPr>
          <a:xfrm>
            <a:off x="2105943" y="3958430"/>
            <a:ext cx="5175953" cy="2261812"/>
          </a:xfrm>
          <a:prstGeom prst="rect">
            <a:avLst/>
          </a:prstGeom>
        </p:spPr>
      </p:pic>
    </p:spTree>
    <p:extLst>
      <p:ext uri="{BB962C8B-B14F-4D97-AF65-F5344CB8AC3E}">
        <p14:creationId xmlns:p14="http://schemas.microsoft.com/office/powerpoint/2010/main" val="277918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5484C4F-B32C-4519-B1DD-86F6A24FD717}"/>
              </a:ext>
            </a:extLst>
          </p:cNvPr>
          <p:cNvPicPr>
            <a:picLocks noChangeAspect="1"/>
          </p:cNvPicPr>
          <p:nvPr/>
        </p:nvPicPr>
        <p:blipFill>
          <a:blip r:embed="rId2"/>
          <a:stretch>
            <a:fillRect/>
          </a:stretch>
        </p:blipFill>
        <p:spPr>
          <a:xfrm>
            <a:off x="3050526" y="2952493"/>
            <a:ext cx="6017274" cy="3426249"/>
          </a:xfrm>
          <a:prstGeom prst="rect">
            <a:avLst/>
          </a:prstGeom>
        </p:spPr>
      </p:pic>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INICIO</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p:txBody>
          <a:bodyPr/>
          <a:lstStyle/>
          <a:p>
            <a:pPr marL="0" lvl="0" indent="0">
              <a:tabLst>
                <a:tab pos="571320" algn="l"/>
                <a:tab pos="1485719" algn="l"/>
                <a:tab pos="2400119" algn="l"/>
                <a:tab pos="3314519" algn="l"/>
                <a:tab pos="4228919" algn="l"/>
                <a:tab pos="5143320" algn="l"/>
                <a:tab pos="6057720" algn="l"/>
                <a:tab pos="6972120" algn="l"/>
                <a:tab pos="7886520" algn="l"/>
                <a:tab pos="8800920" algn="l"/>
                <a:tab pos="9715320" algn="l"/>
              </a:tabLst>
            </a:pPr>
            <a:r>
              <a:rPr lang="es-ES" dirty="0"/>
              <a:t>Verificación del Proceso de inicio del </a:t>
            </a:r>
            <a:r>
              <a:rPr lang="es-ES" dirty="0" err="1"/>
              <a:t>router</a:t>
            </a:r>
            <a:r>
              <a:rPr lang="es-ES" dirty="0"/>
              <a:t>: uso del comando “</a:t>
            </a:r>
            <a:r>
              <a:rPr lang="es-ES" dirty="0">
                <a:latin typeface="Courier New" panose="02070309020205020404" pitchFamily="49" charset="0"/>
                <a:cs typeface="Courier New" panose="02070309020205020404" pitchFamily="49" charset="0"/>
              </a:rPr>
              <a:t>show </a:t>
            </a:r>
            <a:r>
              <a:rPr lang="es-ES" dirty="0" err="1">
                <a:latin typeface="Courier New" panose="02070309020205020404" pitchFamily="49" charset="0"/>
                <a:cs typeface="Courier New" panose="02070309020205020404" pitchFamily="49" charset="0"/>
              </a:rPr>
              <a:t>version</a:t>
            </a:r>
            <a:r>
              <a:rPr lang="es-ES" dirty="0"/>
              <a:t>” para visualizar </a:t>
            </a:r>
            <a:r>
              <a:rPr lang="es-ES" dirty="0" err="1"/>
              <a:t>est</a:t>
            </a:r>
            <a:r>
              <a:rPr lang="es-ES" dirty="0"/>
              <a:t> </a:t>
            </a:r>
            <a:r>
              <a:rPr lang="es-ES" dirty="0" err="1"/>
              <a:t>ainformación</a:t>
            </a:r>
            <a:r>
              <a:rPr lang="es-ES" dirty="0"/>
              <a:t> del </a:t>
            </a:r>
            <a:r>
              <a:rPr lang="es-ES" dirty="0" err="1"/>
              <a:t>router</a:t>
            </a:r>
            <a:r>
              <a:rPr lang="es-ES" dirty="0"/>
              <a:t>:</a:t>
            </a:r>
          </a:p>
          <a:p>
            <a:pPr marL="400050" lvl="1" indent="0">
              <a:tabLst>
                <a:tab pos="571320" algn="l"/>
                <a:tab pos="1485719" algn="l"/>
                <a:tab pos="2400119" algn="l"/>
                <a:tab pos="3314519" algn="l"/>
                <a:tab pos="4228919" algn="l"/>
                <a:tab pos="5143320" algn="l"/>
                <a:tab pos="6057720" algn="l"/>
                <a:tab pos="6972120" algn="l"/>
                <a:tab pos="7886520" algn="l"/>
                <a:tab pos="8800920" algn="l"/>
                <a:tab pos="9715320" algn="l"/>
              </a:tabLst>
            </a:pPr>
            <a:r>
              <a:rPr lang="es-ES" dirty="0"/>
              <a:t> Número del modelo de plataforma.</a:t>
            </a:r>
          </a:p>
          <a:p>
            <a:pPr marL="400050" lvl="1" indent="0">
              <a:tabLst>
                <a:tab pos="571320" algn="l"/>
                <a:tab pos="1485719" algn="l"/>
                <a:tab pos="2400119" algn="l"/>
                <a:tab pos="3314519" algn="l"/>
                <a:tab pos="4228919" algn="l"/>
                <a:tab pos="5143320" algn="l"/>
                <a:tab pos="6057720" algn="l"/>
                <a:tab pos="6972120" algn="l"/>
                <a:tab pos="7886520" algn="l"/>
                <a:tab pos="8800920" algn="l"/>
                <a:tab pos="9715320" algn="l"/>
              </a:tabLst>
            </a:pPr>
            <a:r>
              <a:rPr lang="es-ES" dirty="0"/>
              <a:t> Nombre de la imagen y versión del IOS.</a:t>
            </a:r>
          </a:p>
          <a:p>
            <a:pPr marL="400050" lvl="1" indent="0">
              <a:tabLst>
                <a:tab pos="571320" algn="l"/>
                <a:tab pos="1485719" algn="l"/>
                <a:tab pos="2400119" algn="l"/>
                <a:tab pos="3314519" algn="l"/>
                <a:tab pos="4228919" algn="l"/>
                <a:tab pos="5143320" algn="l"/>
                <a:tab pos="6057720" algn="l"/>
                <a:tab pos="6972120" algn="l"/>
                <a:tab pos="7886520" algn="l"/>
                <a:tab pos="8800920" algn="l"/>
                <a:tab pos="9715320" algn="l"/>
              </a:tabLst>
            </a:pPr>
            <a:r>
              <a:rPr lang="es-ES" dirty="0"/>
              <a:t> Versión del programa </a:t>
            </a:r>
            <a:r>
              <a:rPr lang="es-ES" dirty="0" err="1"/>
              <a:t>bootstrap</a:t>
            </a:r>
            <a:r>
              <a:rPr lang="es-ES" dirty="0"/>
              <a:t> de la ROM.</a:t>
            </a:r>
          </a:p>
          <a:p>
            <a:pPr marL="400050" lvl="1" indent="0">
              <a:tabLst>
                <a:tab pos="571320" algn="l"/>
                <a:tab pos="1485719" algn="l"/>
                <a:tab pos="2400119" algn="l"/>
                <a:tab pos="3314519" algn="l"/>
                <a:tab pos="4228919" algn="l"/>
                <a:tab pos="5143320" algn="l"/>
                <a:tab pos="6057720" algn="l"/>
                <a:tab pos="6972120" algn="l"/>
                <a:tab pos="7886520" algn="l"/>
                <a:tab pos="8800920" algn="l"/>
                <a:tab pos="9715320" algn="l"/>
              </a:tabLst>
            </a:pPr>
            <a:r>
              <a:rPr lang="es-ES" dirty="0"/>
              <a:t> Nombre del archivo de imagen y ubicación.</a:t>
            </a:r>
          </a:p>
          <a:p>
            <a:pPr marL="400050" lvl="1" indent="0">
              <a:tabLst>
                <a:tab pos="571320" algn="l"/>
                <a:tab pos="1485719" algn="l"/>
                <a:tab pos="2400119" algn="l"/>
                <a:tab pos="3314519" algn="l"/>
                <a:tab pos="4228919" algn="l"/>
                <a:tab pos="5143320" algn="l"/>
                <a:tab pos="6057720" algn="l"/>
                <a:tab pos="6972120" algn="l"/>
                <a:tab pos="7886520" algn="l"/>
                <a:tab pos="8800920" algn="l"/>
                <a:tab pos="9715320" algn="l"/>
              </a:tabLst>
            </a:pPr>
            <a:r>
              <a:rPr lang="es-ES" dirty="0"/>
              <a:t> Cantidad y tipo de interfaces.</a:t>
            </a:r>
          </a:p>
          <a:p>
            <a:pPr marL="400050" lvl="1" indent="0">
              <a:tabLst>
                <a:tab pos="571320" algn="l"/>
                <a:tab pos="1485719" algn="l"/>
                <a:tab pos="2400119" algn="l"/>
                <a:tab pos="3314519" algn="l"/>
                <a:tab pos="4228919" algn="l"/>
                <a:tab pos="5143320" algn="l"/>
                <a:tab pos="6057720" algn="l"/>
                <a:tab pos="6972120" algn="l"/>
                <a:tab pos="7886520" algn="l"/>
                <a:tab pos="8800920" algn="l"/>
                <a:tab pos="9715320" algn="l"/>
              </a:tabLst>
            </a:pPr>
            <a:r>
              <a:rPr lang="es-ES" dirty="0"/>
              <a:t> Cantidad de NVRAM.</a:t>
            </a:r>
          </a:p>
          <a:p>
            <a:pPr marL="400050" lvl="1" indent="0">
              <a:tabLst>
                <a:tab pos="571320" algn="l"/>
                <a:tab pos="1485719" algn="l"/>
                <a:tab pos="2400119" algn="l"/>
                <a:tab pos="3314519" algn="l"/>
                <a:tab pos="4228919" algn="l"/>
                <a:tab pos="5143320" algn="l"/>
                <a:tab pos="6057720" algn="l"/>
                <a:tab pos="6972120" algn="l"/>
                <a:tab pos="7886520" algn="l"/>
                <a:tab pos="8800920" algn="l"/>
                <a:tab pos="9715320" algn="l"/>
              </a:tabLst>
            </a:pPr>
            <a:r>
              <a:rPr lang="es-ES" dirty="0"/>
              <a:t> Cantidad de memoria flash.</a:t>
            </a:r>
          </a:p>
          <a:p>
            <a:pPr marL="400050" lvl="1" indent="0">
              <a:tabLst>
                <a:tab pos="571320" algn="l"/>
                <a:tab pos="1485719" algn="l"/>
                <a:tab pos="2400119" algn="l"/>
                <a:tab pos="3314519" algn="l"/>
                <a:tab pos="4228919" algn="l"/>
                <a:tab pos="5143320" algn="l"/>
                <a:tab pos="6057720" algn="l"/>
                <a:tab pos="6972120" algn="l"/>
                <a:tab pos="7886520" algn="l"/>
                <a:tab pos="8800920" algn="l"/>
                <a:tab pos="9715320" algn="l"/>
              </a:tabLst>
            </a:pPr>
            <a:r>
              <a:rPr lang="es-ES" dirty="0"/>
              <a:t> Registro de configuración.</a:t>
            </a:r>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2: </a:t>
            </a:r>
            <a:r>
              <a:rPr lang="es-ES" dirty="0" err="1"/>
              <a:t>Routers</a:t>
            </a:r>
            <a:endParaRPr lang="es-ES" dirty="0"/>
          </a:p>
        </p:txBody>
      </p:sp>
    </p:spTree>
    <p:extLst>
      <p:ext uri="{BB962C8B-B14F-4D97-AF65-F5344CB8AC3E}">
        <p14:creationId xmlns:p14="http://schemas.microsoft.com/office/powerpoint/2010/main" val="2049962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INTERFACES</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p:txBody>
          <a:bodyPr/>
          <a:lstStyle/>
          <a:p>
            <a:r>
              <a:rPr lang="es-ES" dirty="0"/>
              <a:t>La interfaz es un conector físico (socket o </a:t>
            </a:r>
            <a:r>
              <a:rPr lang="es-ES" dirty="0" err="1"/>
              <a:t>jack</a:t>
            </a:r>
            <a:r>
              <a:rPr lang="es-ES" dirty="0"/>
              <a:t>) ubicado externamente, que permite que envíe/reciba paquetes.</a:t>
            </a:r>
          </a:p>
          <a:p>
            <a:r>
              <a:rPr lang="es-ES" dirty="0"/>
              <a:t>Cada interfaz se conecta a una red.</a:t>
            </a:r>
          </a:p>
          <a:p>
            <a:r>
              <a:rPr lang="es-ES" dirty="0"/>
              <a:t>Tipos de interfaces del </a:t>
            </a:r>
            <a:r>
              <a:rPr lang="es-ES" dirty="0" err="1"/>
              <a:t>router</a:t>
            </a:r>
            <a:r>
              <a:rPr lang="es-ES" dirty="0"/>
              <a:t>:</a:t>
            </a:r>
          </a:p>
          <a:p>
            <a:pPr lvl="1"/>
            <a:r>
              <a:rPr lang="es-ES" dirty="0"/>
              <a:t>Ethernet, </a:t>
            </a:r>
            <a:r>
              <a:rPr lang="es-ES" dirty="0" err="1"/>
              <a:t>Fastethernet</a:t>
            </a:r>
            <a:r>
              <a:rPr lang="es-ES" dirty="0"/>
              <a:t>, ...</a:t>
            </a:r>
          </a:p>
          <a:p>
            <a:pPr lvl="1"/>
            <a:r>
              <a:rPr lang="es-ES" dirty="0"/>
              <a:t>Serial</a:t>
            </a:r>
          </a:p>
          <a:p>
            <a:pPr lvl="1"/>
            <a:r>
              <a:rPr lang="es-ES" dirty="0"/>
              <a:t>DSL</a:t>
            </a:r>
          </a:p>
          <a:p>
            <a:pPr lvl="1"/>
            <a:r>
              <a:rPr lang="es-ES" dirty="0"/>
              <a:t>ISDN</a:t>
            </a:r>
          </a:p>
          <a:p>
            <a:pPr lvl="1"/>
            <a:r>
              <a:rPr lang="es-ES" dirty="0"/>
              <a:t>Cable</a:t>
            </a:r>
          </a:p>
          <a:p>
            <a:pPr lvl="1"/>
            <a:r>
              <a:rPr lang="es-ES" dirty="0" err="1"/>
              <a:t>Loopback</a:t>
            </a:r>
            <a:r>
              <a:rPr lang="es-ES" dirty="0"/>
              <a:t> (interfaz lógica).</a:t>
            </a:r>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2: </a:t>
            </a:r>
            <a:r>
              <a:rPr lang="es-ES" dirty="0" err="1"/>
              <a:t>Routers</a:t>
            </a:r>
            <a:endParaRPr lang="es-ES" dirty="0"/>
          </a:p>
        </p:txBody>
      </p:sp>
      <p:pic>
        <p:nvPicPr>
          <p:cNvPr id="6" name="Imagen 5">
            <a:extLst>
              <a:ext uri="{FF2B5EF4-FFF2-40B4-BE49-F238E27FC236}">
                <a16:creationId xmlns:a16="http://schemas.microsoft.com/office/drawing/2014/main" id="{89331858-EC54-423E-B80A-6FD1FB1A2CD1}"/>
              </a:ext>
            </a:extLst>
          </p:cNvPr>
          <p:cNvPicPr>
            <a:picLocks noChangeAspect="1"/>
          </p:cNvPicPr>
          <p:nvPr/>
        </p:nvPicPr>
        <p:blipFill>
          <a:blip r:embed="rId2"/>
          <a:stretch>
            <a:fillRect/>
          </a:stretch>
        </p:blipFill>
        <p:spPr>
          <a:xfrm>
            <a:off x="3963497" y="2548036"/>
            <a:ext cx="4822354" cy="2127688"/>
          </a:xfrm>
          <a:prstGeom prst="rect">
            <a:avLst/>
          </a:prstGeom>
        </p:spPr>
      </p:pic>
    </p:spTree>
    <p:extLst>
      <p:ext uri="{BB962C8B-B14F-4D97-AF65-F5344CB8AC3E}">
        <p14:creationId xmlns:p14="http://schemas.microsoft.com/office/powerpoint/2010/main" val="385058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INTERFACES</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p:txBody>
          <a:bodyPr/>
          <a:lstStyle/>
          <a:p>
            <a:r>
              <a:rPr lang="es-ES" dirty="0"/>
              <a:t>Hay dos grupos principales de interfaces:</a:t>
            </a:r>
          </a:p>
          <a:p>
            <a:pPr lvl="1"/>
            <a:r>
              <a:rPr lang="es-ES" dirty="0"/>
              <a:t>Interfaces LAN:</a:t>
            </a:r>
          </a:p>
          <a:p>
            <a:pPr lvl="2"/>
            <a:r>
              <a:rPr lang="es-ES" dirty="0"/>
              <a:t>Se usan para conectar el </a:t>
            </a:r>
            <a:r>
              <a:rPr lang="es-ES" dirty="0" err="1"/>
              <a:t>router</a:t>
            </a:r>
            <a:r>
              <a:rPr lang="es-ES" dirty="0"/>
              <a:t> a la red LAN</a:t>
            </a:r>
          </a:p>
          <a:p>
            <a:pPr lvl="2"/>
            <a:r>
              <a:rPr lang="es-ES" dirty="0"/>
              <a:t>Tienen una dirección MAC de capa 2</a:t>
            </a:r>
          </a:p>
          <a:p>
            <a:pPr lvl="2"/>
            <a:r>
              <a:rPr lang="es-ES" dirty="0"/>
              <a:t>Se les puede asignar una dirección IP de capa 3</a:t>
            </a:r>
          </a:p>
          <a:p>
            <a:pPr lvl="2"/>
            <a:r>
              <a:rPr lang="es-ES" dirty="0"/>
              <a:t>Por lo general (ethernet), se componen de un </a:t>
            </a:r>
            <a:r>
              <a:rPr lang="es-ES" dirty="0" err="1"/>
              <a:t>jack</a:t>
            </a:r>
            <a:r>
              <a:rPr lang="es-ES" dirty="0"/>
              <a:t> RJ-45 y admiten cables directos y cruzados</a:t>
            </a:r>
          </a:p>
          <a:p>
            <a:pPr lvl="1"/>
            <a:r>
              <a:rPr lang="es-ES" dirty="0"/>
              <a:t>Interfaces WAN:</a:t>
            </a:r>
          </a:p>
          <a:p>
            <a:pPr lvl="2"/>
            <a:r>
              <a:rPr lang="es-ES" dirty="0"/>
              <a:t>Se usan para conectar </a:t>
            </a:r>
            <a:r>
              <a:rPr lang="es-ES" dirty="0" err="1"/>
              <a:t>routers</a:t>
            </a:r>
            <a:r>
              <a:rPr lang="es-ES" dirty="0"/>
              <a:t> a redes externas</a:t>
            </a:r>
          </a:p>
          <a:p>
            <a:pPr lvl="2"/>
            <a:r>
              <a:rPr lang="es-ES" dirty="0"/>
              <a:t>Según la tecnología WAN usada, es posible utilizar una dirección de capa 2</a:t>
            </a:r>
          </a:p>
          <a:p>
            <a:pPr lvl="2"/>
            <a:r>
              <a:rPr lang="es-ES" dirty="0"/>
              <a:t>Usan una dirección IP de capa 3</a:t>
            </a:r>
          </a:p>
          <a:p>
            <a:pPr lvl="2"/>
            <a:r>
              <a:rPr lang="es-ES" dirty="0"/>
              <a:t>Suele ser un puerto DB-60 que admite 5 estándares de cableado</a:t>
            </a:r>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2: </a:t>
            </a:r>
            <a:r>
              <a:rPr lang="es-ES" dirty="0" err="1"/>
              <a:t>Routers</a:t>
            </a:r>
            <a:endParaRPr lang="es-ES" dirty="0"/>
          </a:p>
        </p:txBody>
      </p:sp>
      <p:pic>
        <p:nvPicPr>
          <p:cNvPr id="6" name="Imagen 5">
            <a:extLst>
              <a:ext uri="{FF2B5EF4-FFF2-40B4-BE49-F238E27FC236}">
                <a16:creationId xmlns:a16="http://schemas.microsoft.com/office/drawing/2014/main" id="{B7F79E28-7B93-4761-ACB3-A4ECD48DA347}"/>
              </a:ext>
            </a:extLst>
          </p:cNvPr>
          <p:cNvPicPr>
            <a:picLocks noChangeAspect="1"/>
          </p:cNvPicPr>
          <p:nvPr/>
        </p:nvPicPr>
        <p:blipFill>
          <a:blip r:embed="rId2"/>
          <a:stretch>
            <a:fillRect/>
          </a:stretch>
        </p:blipFill>
        <p:spPr>
          <a:xfrm>
            <a:off x="5192335" y="1710762"/>
            <a:ext cx="3444539" cy="841321"/>
          </a:xfrm>
          <a:prstGeom prst="rect">
            <a:avLst/>
          </a:prstGeom>
        </p:spPr>
      </p:pic>
      <p:pic>
        <p:nvPicPr>
          <p:cNvPr id="7" name="Imagen 6">
            <a:extLst>
              <a:ext uri="{FF2B5EF4-FFF2-40B4-BE49-F238E27FC236}">
                <a16:creationId xmlns:a16="http://schemas.microsoft.com/office/drawing/2014/main" id="{2B7996D7-98C5-4169-9670-4C2CA37B57DF}"/>
              </a:ext>
            </a:extLst>
          </p:cNvPr>
          <p:cNvPicPr>
            <a:picLocks noChangeAspect="1"/>
          </p:cNvPicPr>
          <p:nvPr/>
        </p:nvPicPr>
        <p:blipFill>
          <a:blip r:embed="rId3"/>
          <a:stretch>
            <a:fillRect/>
          </a:stretch>
        </p:blipFill>
        <p:spPr>
          <a:xfrm>
            <a:off x="1142857" y="4644274"/>
            <a:ext cx="6876884" cy="1005927"/>
          </a:xfrm>
          <a:prstGeom prst="rect">
            <a:avLst/>
          </a:prstGeom>
        </p:spPr>
      </p:pic>
    </p:spTree>
    <p:extLst>
      <p:ext uri="{BB962C8B-B14F-4D97-AF65-F5344CB8AC3E}">
        <p14:creationId xmlns:p14="http://schemas.microsoft.com/office/powerpoint/2010/main" val="405917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INTERFACES</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p:txBody>
          <a:bodyPr/>
          <a:lstStyle/>
          <a:p>
            <a:r>
              <a:rPr lang="es-ES" dirty="0"/>
              <a:t>A nivel físico, una conexión WAN se realiza entre dos dispositivos:</a:t>
            </a:r>
          </a:p>
          <a:p>
            <a:pPr lvl="1"/>
            <a:r>
              <a:rPr lang="es-ES" dirty="0"/>
              <a:t>El Equipo de Comunicaciones de Datos (DCE): es el proveedor de servicios. Las CSU/DSU son </a:t>
            </a:r>
            <a:r>
              <a:rPr lang="es-ES" dirty="0" err="1"/>
              <a:t>DCEs</a:t>
            </a:r>
            <a:endParaRPr lang="es-ES" dirty="0"/>
          </a:p>
          <a:p>
            <a:pPr lvl="1"/>
            <a:r>
              <a:rPr lang="es-ES" dirty="0"/>
              <a:t>El Equipo Terminal de Datos (DTE): en general, el </a:t>
            </a:r>
            <a:r>
              <a:rPr lang="es-ES" dirty="0" err="1"/>
              <a:t>router</a:t>
            </a:r>
            <a:r>
              <a:rPr lang="es-ES" dirty="0"/>
              <a:t> es el dispositivo DTE</a:t>
            </a:r>
          </a:p>
          <a:p>
            <a:r>
              <a:rPr lang="es-ES" dirty="0"/>
              <a:t>En conexiones WAN:</a:t>
            </a:r>
          </a:p>
          <a:p>
            <a:pPr lvl="1"/>
            <a:r>
              <a:rPr lang="es-ES" dirty="0" err="1"/>
              <a:t>Router</a:t>
            </a:r>
            <a:r>
              <a:rPr lang="es-ES" dirty="0"/>
              <a:t> hace función de DTE</a:t>
            </a:r>
          </a:p>
          <a:p>
            <a:pPr lvl="1"/>
            <a:r>
              <a:rPr lang="es-ES" dirty="0"/>
              <a:t>Modem o CSU/DSU son </a:t>
            </a:r>
            <a:r>
              <a:rPr lang="es-ES" dirty="0" err="1"/>
              <a:t>DCEs</a:t>
            </a:r>
            <a:endParaRPr lang="es-ES" dirty="0"/>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2: </a:t>
            </a:r>
            <a:r>
              <a:rPr lang="es-ES" dirty="0" err="1"/>
              <a:t>Routers</a:t>
            </a:r>
            <a:endParaRPr lang="es-ES" dirty="0"/>
          </a:p>
        </p:txBody>
      </p:sp>
      <p:pic>
        <p:nvPicPr>
          <p:cNvPr id="6" name="Imagen 5">
            <a:extLst>
              <a:ext uri="{FF2B5EF4-FFF2-40B4-BE49-F238E27FC236}">
                <a16:creationId xmlns:a16="http://schemas.microsoft.com/office/drawing/2014/main" id="{7924A2E4-E298-4C8C-8905-D188EF91B69F}"/>
              </a:ext>
            </a:extLst>
          </p:cNvPr>
          <p:cNvPicPr>
            <a:picLocks noChangeAspect="1"/>
          </p:cNvPicPr>
          <p:nvPr/>
        </p:nvPicPr>
        <p:blipFill>
          <a:blip r:embed="rId2"/>
          <a:stretch>
            <a:fillRect/>
          </a:stretch>
        </p:blipFill>
        <p:spPr>
          <a:xfrm>
            <a:off x="4489294" y="2927691"/>
            <a:ext cx="4005419" cy="3005588"/>
          </a:xfrm>
          <a:prstGeom prst="rect">
            <a:avLst/>
          </a:prstGeom>
        </p:spPr>
      </p:pic>
      <p:pic>
        <p:nvPicPr>
          <p:cNvPr id="7" name="Imagen 6">
            <a:extLst>
              <a:ext uri="{FF2B5EF4-FFF2-40B4-BE49-F238E27FC236}">
                <a16:creationId xmlns:a16="http://schemas.microsoft.com/office/drawing/2014/main" id="{10A5BDBE-F121-43FD-B358-AA775B43778B}"/>
              </a:ext>
            </a:extLst>
          </p:cNvPr>
          <p:cNvPicPr>
            <a:picLocks noChangeAspect="1"/>
          </p:cNvPicPr>
          <p:nvPr/>
        </p:nvPicPr>
        <p:blipFill>
          <a:blip r:embed="rId3"/>
          <a:stretch>
            <a:fillRect/>
          </a:stretch>
        </p:blipFill>
        <p:spPr>
          <a:xfrm>
            <a:off x="482296" y="3958430"/>
            <a:ext cx="3633531" cy="1530229"/>
          </a:xfrm>
          <a:prstGeom prst="rect">
            <a:avLst/>
          </a:prstGeom>
        </p:spPr>
      </p:pic>
    </p:spTree>
    <p:extLst>
      <p:ext uri="{BB962C8B-B14F-4D97-AF65-F5344CB8AC3E}">
        <p14:creationId xmlns:p14="http://schemas.microsoft.com/office/powerpoint/2010/main" val="366668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INTERFACES</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p:txBody>
          <a:bodyPr/>
          <a:lstStyle/>
          <a:p>
            <a:r>
              <a:rPr lang="es-ES" dirty="0"/>
              <a:t>La conexión entre dos sitios quedaría así:</a:t>
            </a:r>
          </a:p>
          <a:p>
            <a:endParaRPr lang="es-ES" dirty="0"/>
          </a:p>
          <a:p>
            <a:endParaRPr lang="es-ES" dirty="0"/>
          </a:p>
          <a:p>
            <a:endParaRPr lang="es-ES" dirty="0"/>
          </a:p>
          <a:p>
            <a:endParaRPr lang="es-ES" dirty="0"/>
          </a:p>
          <a:p>
            <a:endParaRPr lang="es-ES" dirty="0"/>
          </a:p>
          <a:p>
            <a:r>
              <a:rPr lang="es-ES" dirty="0"/>
              <a:t>Existen muchos tipos de interfaces para conectar </a:t>
            </a:r>
            <a:r>
              <a:rPr lang="es-ES" dirty="0" err="1"/>
              <a:t>DTEs</a:t>
            </a:r>
            <a:r>
              <a:rPr lang="es-ES" dirty="0"/>
              <a:t> con </a:t>
            </a:r>
            <a:r>
              <a:rPr lang="es-ES" dirty="0" err="1"/>
              <a:t>DCEs</a:t>
            </a:r>
            <a:r>
              <a:rPr lang="es-ES" dirty="0"/>
              <a:t>:</a:t>
            </a:r>
          </a:p>
          <a:p>
            <a:endParaRPr lang="es-ES" dirty="0"/>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2: </a:t>
            </a:r>
            <a:r>
              <a:rPr lang="es-ES" dirty="0" err="1"/>
              <a:t>Routers</a:t>
            </a:r>
            <a:endParaRPr lang="es-ES" dirty="0"/>
          </a:p>
        </p:txBody>
      </p:sp>
      <p:pic>
        <p:nvPicPr>
          <p:cNvPr id="6" name="Imagen 5">
            <a:extLst>
              <a:ext uri="{FF2B5EF4-FFF2-40B4-BE49-F238E27FC236}">
                <a16:creationId xmlns:a16="http://schemas.microsoft.com/office/drawing/2014/main" id="{A2A4C7FF-4804-475E-8132-B1BB662F67F3}"/>
              </a:ext>
            </a:extLst>
          </p:cNvPr>
          <p:cNvPicPr>
            <a:picLocks noChangeAspect="1"/>
          </p:cNvPicPr>
          <p:nvPr/>
        </p:nvPicPr>
        <p:blipFill>
          <a:blip r:embed="rId2"/>
          <a:stretch>
            <a:fillRect/>
          </a:stretch>
        </p:blipFill>
        <p:spPr>
          <a:xfrm>
            <a:off x="1429394" y="1666724"/>
            <a:ext cx="6303810" cy="2078916"/>
          </a:xfrm>
          <a:prstGeom prst="rect">
            <a:avLst/>
          </a:prstGeom>
        </p:spPr>
      </p:pic>
      <p:pic>
        <p:nvPicPr>
          <p:cNvPr id="7" name="Imagen 6">
            <a:extLst>
              <a:ext uri="{FF2B5EF4-FFF2-40B4-BE49-F238E27FC236}">
                <a16:creationId xmlns:a16="http://schemas.microsoft.com/office/drawing/2014/main" id="{E09593BC-C158-46B5-98A1-7001191400D5}"/>
              </a:ext>
            </a:extLst>
          </p:cNvPr>
          <p:cNvPicPr>
            <a:picLocks noChangeAspect="1"/>
          </p:cNvPicPr>
          <p:nvPr/>
        </p:nvPicPr>
        <p:blipFill>
          <a:blip r:embed="rId3"/>
          <a:stretch>
            <a:fillRect/>
          </a:stretch>
        </p:blipFill>
        <p:spPr>
          <a:xfrm>
            <a:off x="2575387" y="4112627"/>
            <a:ext cx="3993226" cy="2450804"/>
          </a:xfrm>
          <a:prstGeom prst="rect">
            <a:avLst/>
          </a:prstGeom>
        </p:spPr>
      </p:pic>
    </p:spTree>
    <p:extLst>
      <p:ext uri="{BB962C8B-B14F-4D97-AF65-F5344CB8AC3E}">
        <p14:creationId xmlns:p14="http://schemas.microsoft.com/office/powerpoint/2010/main" val="357302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AA60A8-B44C-4367-8F5E-8F355FE0F23B}"/>
              </a:ext>
            </a:extLst>
          </p:cNvPr>
          <p:cNvSpPr>
            <a:spLocks noGrp="1"/>
          </p:cNvSpPr>
          <p:nvPr>
            <p:ph type="title"/>
          </p:nvPr>
        </p:nvSpPr>
        <p:spPr/>
        <p:txBody>
          <a:bodyPr/>
          <a:lstStyle/>
          <a:p>
            <a:r>
              <a:rPr lang="es-ES" dirty="0"/>
              <a:t>Índice de P1: DIRECCIONAMIENTO IP</a:t>
            </a:r>
          </a:p>
        </p:txBody>
      </p:sp>
      <p:sp>
        <p:nvSpPr>
          <p:cNvPr id="3" name="Marcador de contenido 2">
            <a:extLst>
              <a:ext uri="{FF2B5EF4-FFF2-40B4-BE49-F238E27FC236}">
                <a16:creationId xmlns:a16="http://schemas.microsoft.com/office/drawing/2014/main" id="{111843E5-0474-45B3-AD6E-7168CDDA389C}"/>
              </a:ext>
            </a:extLst>
          </p:cNvPr>
          <p:cNvSpPr>
            <a:spLocks noGrp="1"/>
          </p:cNvSpPr>
          <p:nvPr>
            <p:ph idx="1"/>
          </p:nvPr>
        </p:nvSpPr>
        <p:spPr>
          <a:xfrm>
            <a:off x="94799" y="1372129"/>
            <a:ext cx="8973001" cy="4086279"/>
          </a:xfrm>
        </p:spPr>
        <p:txBody>
          <a:bodyPr numCol="2"/>
          <a:lstStyle/>
          <a:p>
            <a:r>
              <a:rPr lang="es-ES" dirty="0"/>
              <a:t>Introducción.</a:t>
            </a:r>
          </a:p>
          <a:p>
            <a:r>
              <a:rPr lang="es-ES" dirty="0"/>
              <a:t>IPv4</a:t>
            </a:r>
          </a:p>
          <a:p>
            <a:pPr lvl="1"/>
            <a:r>
              <a:rPr lang="es-ES" dirty="0"/>
              <a:t>Estructura.</a:t>
            </a:r>
          </a:p>
          <a:p>
            <a:pPr lvl="1"/>
            <a:r>
              <a:rPr lang="es-ES" dirty="0"/>
              <a:t>Direcciones especiales.</a:t>
            </a:r>
          </a:p>
          <a:p>
            <a:r>
              <a:rPr lang="es-ES" dirty="0"/>
              <a:t>DHCPv4</a:t>
            </a:r>
          </a:p>
          <a:p>
            <a:pPr lvl="1"/>
            <a:r>
              <a:rPr lang="es-ES" dirty="0"/>
              <a:t>Descripción de DHCP.</a:t>
            </a:r>
          </a:p>
          <a:p>
            <a:pPr lvl="1"/>
            <a:r>
              <a:rPr lang="es-ES" dirty="0"/>
              <a:t>Mensajes DHCP.</a:t>
            </a:r>
          </a:p>
          <a:p>
            <a:pPr lvl="1"/>
            <a:r>
              <a:rPr lang="es-ES" dirty="0"/>
              <a:t>Negociación DHCP.</a:t>
            </a:r>
          </a:p>
          <a:p>
            <a:pPr lvl="1"/>
            <a:r>
              <a:rPr lang="es-ES" dirty="0"/>
              <a:t>Opciones DHCP.</a:t>
            </a:r>
          </a:p>
          <a:p>
            <a:pPr lvl="1"/>
            <a:r>
              <a:rPr lang="es-ES" dirty="0"/>
              <a:t>Agente de retransmisión DHCP.</a:t>
            </a:r>
          </a:p>
          <a:p>
            <a:pPr lvl="1"/>
            <a:r>
              <a:rPr lang="es-ES" dirty="0"/>
              <a:t>Configuración.</a:t>
            </a:r>
          </a:p>
          <a:p>
            <a:pPr lvl="1"/>
            <a:r>
              <a:rPr lang="es-ES" dirty="0"/>
              <a:t>Verificación y depuración.</a:t>
            </a:r>
          </a:p>
          <a:p>
            <a:r>
              <a:rPr lang="es-ES" dirty="0"/>
              <a:t>IPv6</a:t>
            </a:r>
          </a:p>
          <a:p>
            <a:pPr lvl="1"/>
            <a:r>
              <a:rPr lang="es-ES" dirty="0"/>
              <a:t>Introducción.</a:t>
            </a:r>
          </a:p>
          <a:p>
            <a:pPr lvl="1"/>
            <a:r>
              <a:rPr lang="es-ES" dirty="0"/>
              <a:t>Abreviaturas.</a:t>
            </a:r>
          </a:p>
          <a:p>
            <a:pPr lvl="1"/>
            <a:r>
              <a:rPr lang="es-ES" dirty="0"/>
              <a:t>Tipos.</a:t>
            </a:r>
          </a:p>
          <a:p>
            <a:pPr lvl="1"/>
            <a:r>
              <a:rPr lang="es-ES" dirty="0"/>
              <a:t>Direcciones especiales.</a:t>
            </a:r>
          </a:p>
          <a:p>
            <a:pPr lvl="1"/>
            <a:r>
              <a:rPr lang="es-ES" dirty="0"/>
              <a:t>Tipos.</a:t>
            </a:r>
          </a:p>
          <a:p>
            <a:pPr lvl="1"/>
            <a:r>
              <a:rPr lang="es-ES" dirty="0"/>
              <a:t>Estructura.</a:t>
            </a:r>
          </a:p>
          <a:p>
            <a:pPr lvl="1"/>
            <a:r>
              <a:rPr lang="es-ES" dirty="0"/>
              <a:t>SLAAC.</a:t>
            </a:r>
          </a:p>
          <a:p>
            <a:pPr lvl="1"/>
            <a:r>
              <a:rPr lang="es-ES" dirty="0"/>
              <a:t>DHCPv6.</a:t>
            </a:r>
          </a:p>
          <a:p>
            <a:endParaRPr lang="es-ES" dirty="0"/>
          </a:p>
          <a:p>
            <a:endParaRPr lang="es-ES" dirty="0"/>
          </a:p>
        </p:txBody>
      </p:sp>
      <p:sp>
        <p:nvSpPr>
          <p:cNvPr id="4" name="Marcador de texto 3">
            <a:extLst>
              <a:ext uri="{FF2B5EF4-FFF2-40B4-BE49-F238E27FC236}">
                <a16:creationId xmlns:a16="http://schemas.microsoft.com/office/drawing/2014/main" id="{BA6A7237-A986-423D-BFD4-E1A6047C087E}"/>
              </a:ext>
            </a:extLst>
          </p:cNvPr>
          <p:cNvSpPr>
            <a:spLocks noGrp="1"/>
          </p:cNvSpPr>
          <p:nvPr>
            <p:ph type="body" sz="quarter" idx="13"/>
          </p:nvPr>
        </p:nvSpPr>
        <p:spPr/>
        <p:txBody>
          <a:bodyPr>
            <a:normAutofit fontScale="92500" lnSpcReduction="20000"/>
          </a:bodyPr>
          <a:lstStyle/>
          <a:p>
            <a:r>
              <a:rPr lang="es-ES" dirty="0"/>
              <a:t>Tema 1: Introducción</a:t>
            </a:r>
          </a:p>
        </p:txBody>
      </p:sp>
      <p:sp>
        <p:nvSpPr>
          <p:cNvPr id="5" name="Marcador de texto 4">
            <a:extLst>
              <a:ext uri="{FF2B5EF4-FFF2-40B4-BE49-F238E27FC236}">
                <a16:creationId xmlns:a16="http://schemas.microsoft.com/office/drawing/2014/main" id="{09825665-4AC2-4598-9789-B5A3F7976B00}"/>
              </a:ext>
            </a:extLst>
          </p:cNvPr>
          <p:cNvSpPr>
            <a:spLocks noGrp="1"/>
          </p:cNvSpPr>
          <p:nvPr>
            <p:ph type="body" sz="quarter" idx="14"/>
          </p:nvPr>
        </p:nvSpPr>
        <p:spPr/>
        <p:txBody>
          <a:bodyPr>
            <a:normAutofit fontScale="92500" lnSpcReduction="20000"/>
          </a:bodyPr>
          <a:lstStyle/>
          <a:p>
            <a:r>
              <a:rPr lang="es-ES" dirty="0"/>
              <a:t>Parte 1: Direccionamiento IP</a:t>
            </a:r>
          </a:p>
        </p:txBody>
      </p:sp>
    </p:spTree>
    <p:extLst>
      <p:ext uri="{BB962C8B-B14F-4D97-AF65-F5344CB8AC3E}">
        <p14:creationId xmlns:p14="http://schemas.microsoft.com/office/powerpoint/2010/main" val="18054762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INTERFACES</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p:txBody>
          <a:bodyPr/>
          <a:lstStyle/>
          <a:p>
            <a:r>
              <a:rPr lang="es-ES" dirty="0"/>
              <a:t>Es habitual que el DCE se integre en el propio </a:t>
            </a:r>
            <a:r>
              <a:rPr lang="es-ES" dirty="0" err="1"/>
              <a:t>router</a:t>
            </a:r>
            <a:r>
              <a:rPr lang="es-ES" dirty="0"/>
              <a:t> como una WAN Interface </a:t>
            </a:r>
            <a:r>
              <a:rPr lang="es-ES" dirty="0" err="1"/>
              <a:t>Card</a:t>
            </a:r>
            <a:r>
              <a:rPr lang="es-ES" dirty="0"/>
              <a:t> (WIC):</a:t>
            </a:r>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2: </a:t>
            </a:r>
            <a:r>
              <a:rPr lang="es-ES" dirty="0" err="1"/>
              <a:t>Routers</a:t>
            </a:r>
            <a:endParaRPr lang="es-ES" dirty="0"/>
          </a:p>
        </p:txBody>
      </p:sp>
      <p:pic>
        <p:nvPicPr>
          <p:cNvPr id="6" name="Imagen 5">
            <a:extLst>
              <a:ext uri="{FF2B5EF4-FFF2-40B4-BE49-F238E27FC236}">
                <a16:creationId xmlns:a16="http://schemas.microsoft.com/office/drawing/2014/main" id="{B9F86685-CBC0-4490-8F01-B16DB09A6A87}"/>
              </a:ext>
            </a:extLst>
          </p:cNvPr>
          <p:cNvPicPr>
            <a:picLocks noChangeAspect="1"/>
          </p:cNvPicPr>
          <p:nvPr/>
        </p:nvPicPr>
        <p:blipFill>
          <a:blip r:embed="rId2"/>
          <a:stretch>
            <a:fillRect/>
          </a:stretch>
        </p:blipFill>
        <p:spPr>
          <a:xfrm>
            <a:off x="498843" y="2321524"/>
            <a:ext cx="3670110" cy="1871634"/>
          </a:xfrm>
          <a:prstGeom prst="rect">
            <a:avLst/>
          </a:prstGeom>
        </p:spPr>
      </p:pic>
      <p:pic>
        <p:nvPicPr>
          <p:cNvPr id="8" name="Imagen 7">
            <a:extLst>
              <a:ext uri="{FF2B5EF4-FFF2-40B4-BE49-F238E27FC236}">
                <a16:creationId xmlns:a16="http://schemas.microsoft.com/office/drawing/2014/main" id="{E7A71F98-4E91-4083-BEAC-BCE1CA571DC1}"/>
              </a:ext>
            </a:extLst>
          </p:cNvPr>
          <p:cNvPicPr>
            <a:picLocks noChangeAspect="1"/>
          </p:cNvPicPr>
          <p:nvPr/>
        </p:nvPicPr>
        <p:blipFill>
          <a:blip r:embed="rId3"/>
          <a:stretch>
            <a:fillRect/>
          </a:stretch>
        </p:blipFill>
        <p:spPr>
          <a:xfrm>
            <a:off x="1746847" y="4210604"/>
            <a:ext cx="5133277" cy="2188654"/>
          </a:xfrm>
          <a:prstGeom prst="rect">
            <a:avLst/>
          </a:prstGeom>
        </p:spPr>
      </p:pic>
      <p:pic>
        <p:nvPicPr>
          <p:cNvPr id="7" name="Imagen 6">
            <a:extLst>
              <a:ext uri="{FF2B5EF4-FFF2-40B4-BE49-F238E27FC236}">
                <a16:creationId xmlns:a16="http://schemas.microsoft.com/office/drawing/2014/main" id="{6C9F5D42-F309-470D-9F43-D205C348550C}"/>
              </a:ext>
            </a:extLst>
          </p:cNvPr>
          <p:cNvPicPr>
            <a:picLocks noChangeAspect="1"/>
          </p:cNvPicPr>
          <p:nvPr/>
        </p:nvPicPr>
        <p:blipFill>
          <a:blip r:embed="rId4"/>
          <a:stretch>
            <a:fillRect/>
          </a:stretch>
        </p:blipFill>
        <p:spPr>
          <a:xfrm>
            <a:off x="4700730" y="2193497"/>
            <a:ext cx="3609145" cy="2127688"/>
          </a:xfrm>
          <a:prstGeom prst="rect">
            <a:avLst/>
          </a:prstGeom>
        </p:spPr>
      </p:pic>
    </p:spTree>
    <p:extLst>
      <p:ext uri="{BB962C8B-B14F-4D97-AF65-F5344CB8AC3E}">
        <p14:creationId xmlns:p14="http://schemas.microsoft.com/office/powerpoint/2010/main" val="27258048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CF31B69-03F9-4CD7-B3F8-2FB9FDC6DD41}"/>
              </a:ext>
            </a:extLst>
          </p:cNvPr>
          <p:cNvPicPr>
            <a:picLocks noChangeAspect="1"/>
          </p:cNvPicPr>
          <p:nvPr/>
        </p:nvPicPr>
        <p:blipFill>
          <a:blip r:embed="rId2"/>
          <a:stretch>
            <a:fillRect/>
          </a:stretch>
        </p:blipFill>
        <p:spPr>
          <a:xfrm>
            <a:off x="4295859" y="1692113"/>
            <a:ext cx="3550480" cy="1790904"/>
          </a:xfrm>
          <a:prstGeom prst="rect">
            <a:avLst/>
          </a:prstGeom>
        </p:spPr>
      </p:pic>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INTERFACES</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p:txBody>
          <a:bodyPr/>
          <a:lstStyle/>
          <a:p>
            <a:r>
              <a:rPr lang="es-ES" dirty="0"/>
              <a:t>El cable DTE que utilizamos es macho y el DCE es hembra:</a:t>
            </a:r>
          </a:p>
          <a:p>
            <a:endParaRPr lang="es-ES" dirty="0"/>
          </a:p>
          <a:p>
            <a:endParaRPr lang="es-ES" dirty="0"/>
          </a:p>
          <a:p>
            <a:endParaRPr lang="es-ES" dirty="0"/>
          </a:p>
          <a:p>
            <a:endParaRPr lang="es-ES" dirty="0"/>
          </a:p>
          <a:p>
            <a:r>
              <a:rPr lang="es-ES" dirty="0"/>
              <a:t>En ocasiones se hace necesario conectar  </a:t>
            </a:r>
            <a:r>
              <a:rPr lang="es-ES" dirty="0" err="1"/>
              <a:t>routers</a:t>
            </a:r>
            <a:r>
              <a:rPr lang="es-ES" dirty="0"/>
              <a:t> a través de interfaces serie sin utilizar </a:t>
            </a:r>
            <a:r>
              <a:rPr lang="es-ES" dirty="0" err="1"/>
              <a:t>DCEs</a:t>
            </a:r>
            <a:r>
              <a:rPr lang="es-ES" dirty="0"/>
              <a:t>.</a:t>
            </a:r>
          </a:p>
          <a:p>
            <a:r>
              <a:rPr lang="es-ES" dirty="0"/>
              <a:t>Esto se suele hacer si los </a:t>
            </a:r>
            <a:r>
              <a:rPr lang="es-ES" dirty="0" err="1"/>
              <a:t>routers</a:t>
            </a:r>
            <a:r>
              <a:rPr lang="es-ES" dirty="0"/>
              <a:t> están muy cerca.</a:t>
            </a:r>
          </a:p>
          <a:p>
            <a:r>
              <a:rPr lang="es-ES" dirty="0"/>
              <a:t>Para la conexión se usa cable de modem nulo.</a:t>
            </a:r>
          </a:p>
          <a:p>
            <a:r>
              <a:rPr lang="es-ES" dirty="0"/>
              <a:t>En </a:t>
            </a:r>
            <a:r>
              <a:rPr lang="es-ES" dirty="0" err="1"/>
              <a:t>lab</a:t>
            </a:r>
            <a:r>
              <a:rPr lang="es-ES" dirty="0"/>
              <a:t>. uniremos cable DTE con DCE:</a:t>
            </a:r>
          </a:p>
          <a:p>
            <a:endParaRPr lang="es-ES" dirty="0"/>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2: </a:t>
            </a:r>
            <a:r>
              <a:rPr lang="es-ES" dirty="0" err="1"/>
              <a:t>Routers</a:t>
            </a:r>
            <a:endParaRPr lang="es-ES" dirty="0"/>
          </a:p>
        </p:txBody>
      </p:sp>
      <p:pic>
        <p:nvPicPr>
          <p:cNvPr id="6" name="Imagen 5">
            <a:extLst>
              <a:ext uri="{FF2B5EF4-FFF2-40B4-BE49-F238E27FC236}">
                <a16:creationId xmlns:a16="http://schemas.microsoft.com/office/drawing/2014/main" id="{A2FAC685-A4F0-4B6B-BAA0-4630C915E47D}"/>
              </a:ext>
            </a:extLst>
          </p:cNvPr>
          <p:cNvPicPr>
            <a:picLocks noChangeAspect="1"/>
          </p:cNvPicPr>
          <p:nvPr/>
        </p:nvPicPr>
        <p:blipFill>
          <a:blip r:embed="rId3"/>
          <a:stretch>
            <a:fillRect/>
          </a:stretch>
        </p:blipFill>
        <p:spPr>
          <a:xfrm>
            <a:off x="1446078" y="1687288"/>
            <a:ext cx="2542448" cy="1729060"/>
          </a:xfrm>
          <a:prstGeom prst="rect">
            <a:avLst/>
          </a:prstGeom>
        </p:spPr>
      </p:pic>
      <p:pic>
        <p:nvPicPr>
          <p:cNvPr id="8" name="Imagen 7">
            <a:extLst>
              <a:ext uri="{FF2B5EF4-FFF2-40B4-BE49-F238E27FC236}">
                <a16:creationId xmlns:a16="http://schemas.microsoft.com/office/drawing/2014/main" id="{D2AFBD18-9A3A-4C66-BAFC-0466E810661B}"/>
              </a:ext>
            </a:extLst>
          </p:cNvPr>
          <p:cNvPicPr>
            <a:picLocks noChangeAspect="1"/>
          </p:cNvPicPr>
          <p:nvPr/>
        </p:nvPicPr>
        <p:blipFill>
          <a:blip r:embed="rId4"/>
          <a:stretch>
            <a:fillRect/>
          </a:stretch>
        </p:blipFill>
        <p:spPr>
          <a:xfrm>
            <a:off x="660897" y="5042203"/>
            <a:ext cx="8035224" cy="1371719"/>
          </a:xfrm>
          <a:prstGeom prst="rect">
            <a:avLst/>
          </a:prstGeom>
        </p:spPr>
      </p:pic>
    </p:spTree>
    <p:extLst>
      <p:ext uri="{BB962C8B-B14F-4D97-AF65-F5344CB8AC3E}">
        <p14:creationId xmlns:p14="http://schemas.microsoft.com/office/powerpoint/2010/main" val="123960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INTERFACES</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p:txBody>
          <a:bodyPr/>
          <a:lstStyle/>
          <a:p>
            <a:pPr lvl="0"/>
            <a:r>
              <a:rPr lang="es-ES" sz="2000" dirty="0"/>
              <a:t>Análisis de interfaces del </a:t>
            </a:r>
            <a:r>
              <a:rPr lang="es-ES" sz="2000" dirty="0" err="1"/>
              <a:t>router</a:t>
            </a:r>
            <a:r>
              <a:rPr lang="es-ES" sz="2000" dirty="0"/>
              <a:t>:</a:t>
            </a:r>
          </a:p>
          <a:p>
            <a:pPr lvl="1"/>
            <a:r>
              <a:rPr lang="es-ES" dirty="0"/>
              <a:t>El comando </a:t>
            </a:r>
            <a:r>
              <a:rPr lang="es-ES" sz="1600" dirty="0">
                <a:latin typeface="Courier New" panose="02070309020205020404" pitchFamily="49" charset="0"/>
                <a:cs typeface="Courier New" panose="02070309020205020404" pitchFamily="49" charset="0"/>
              </a:rPr>
              <a:t>show IP </a:t>
            </a:r>
            <a:r>
              <a:rPr lang="es-ES" sz="1600" dirty="0" err="1">
                <a:latin typeface="Courier New" panose="02070309020205020404" pitchFamily="49" charset="0"/>
                <a:cs typeface="Courier New" panose="02070309020205020404" pitchFamily="49" charset="0"/>
              </a:rPr>
              <a:t>router</a:t>
            </a:r>
            <a:r>
              <a:rPr lang="es-ES" sz="1600" dirty="0">
                <a:latin typeface="Courier New" panose="02070309020205020404" pitchFamily="49" charset="0"/>
                <a:cs typeface="Courier New" panose="02070309020205020404" pitchFamily="49" charset="0"/>
              </a:rPr>
              <a:t> </a:t>
            </a:r>
            <a:r>
              <a:rPr lang="es-ES" dirty="0"/>
              <a:t>se usa para ver la tabla de enrutamiento</a:t>
            </a:r>
          </a:p>
          <a:p>
            <a:pPr lvl="1"/>
            <a:r>
              <a:rPr lang="es-ES" dirty="0"/>
              <a:t>El comando </a:t>
            </a:r>
            <a:r>
              <a:rPr lang="es-ES" sz="1600" dirty="0">
                <a:latin typeface="Courier New" panose="02070309020205020404" pitchFamily="49" charset="0"/>
                <a:cs typeface="Courier New" panose="02070309020205020404" pitchFamily="49" charset="0"/>
              </a:rPr>
              <a:t>show interfaces </a:t>
            </a:r>
            <a:r>
              <a:rPr lang="es-ES" dirty="0"/>
              <a:t>se usa para mostrar el estado de una interfaz</a:t>
            </a:r>
          </a:p>
          <a:p>
            <a:pPr lvl="1"/>
            <a:r>
              <a:rPr lang="es-ES" dirty="0"/>
              <a:t>El comando </a:t>
            </a:r>
            <a:r>
              <a:rPr lang="es-ES" sz="1600" dirty="0">
                <a:latin typeface="Courier New" panose="02070309020205020404" pitchFamily="49" charset="0"/>
                <a:cs typeface="Courier New" panose="02070309020205020404" pitchFamily="49" charset="0"/>
              </a:rPr>
              <a:t>show IP interface </a:t>
            </a:r>
            <a:r>
              <a:rPr lang="es-ES" sz="1600" dirty="0" err="1">
                <a:latin typeface="Courier New" panose="02070309020205020404" pitchFamily="49" charset="0"/>
                <a:cs typeface="Courier New" panose="02070309020205020404" pitchFamily="49" charset="0"/>
              </a:rPr>
              <a:t>brief</a:t>
            </a:r>
            <a:r>
              <a:rPr lang="es-ES" sz="1600" dirty="0">
                <a:latin typeface="Courier New" panose="02070309020205020404" pitchFamily="49" charset="0"/>
                <a:cs typeface="Courier New" panose="02070309020205020404" pitchFamily="49" charset="0"/>
              </a:rPr>
              <a:t> </a:t>
            </a:r>
            <a:r>
              <a:rPr lang="es-ES" dirty="0"/>
              <a:t>muestra un resumen del estado de las </a:t>
            </a:r>
            <a:r>
              <a:rPr lang="es-ES" dirty="0" err="1"/>
              <a:t>interf</a:t>
            </a:r>
            <a:r>
              <a:rPr lang="es-ES" dirty="0"/>
              <a:t>.</a:t>
            </a:r>
          </a:p>
          <a:p>
            <a:pPr lvl="1"/>
            <a:r>
              <a:rPr lang="es-ES" dirty="0"/>
              <a:t> El comando </a:t>
            </a:r>
            <a:r>
              <a:rPr lang="es-ES" sz="1600" dirty="0">
                <a:latin typeface="Courier New" panose="02070309020205020404" pitchFamily="49" charset="0"/>
                <a:cs typeface="Courier New" panose="02070309020205020404" pitchFamily="49" charset="0"/>
              </a:rPr>
              <a:t>show running-</a:t>
            </a:r>
            <a:r>
              <a:rPr lang="es-ES" sz="1600" dirty="0" err="1">
                <a:latin typeface="Courier New" panose="02070309020205020404" pitchFamily="49" charset="0"/>
                <a:cs typeface="Courier New" panose="02070309020205020404" pitchFamily="49" charset="0"/>
              </a:rPr>
              <a:t>config</a:t>
            </a:r>
            <a:r>
              <a:rPr lang="es-ES" sz="1600" dirty="0">
                <a:latin typeface="Courier New" panose="02070309020205020404" pitchFamily="49" charset="0"/>
                <a:cs typeface="Courier New" panose="02070309020205020404" pitchFamily="49" charset="0"/>
              </a:rPr>
              <a:t> </a:t>
            </a:r>
            <a:r>
              <a:rPr lang="es-ES" dirty="0"/>
              <a:t>muestra el archivo de configuración de la RAM</a:t>
            </a:r>
          </a:p>
          <a:p>
            <a:r>
              <a:rPr lang="es-ES" dirty="0"/>
              <a:t>Por defecto, todas las interfaces serie y ethernet están inhabilitadas, para habilitarlas se usa </a:t>
            </a:r>
            <a:r>
              <a:rPr lang="es-ES" sz="1600" dirty="0">
                <a:latin typeface="Courier New" panose="02070309020205020404" pitchFamily="49" charset="0"/>
                <a:cs typeface="Courier New" panose="02070309020205020404" pitchFamily="49" charset="0"/>
              </a:rPr>
              <a:t>no shutdown</a:t>
            </a:r>
          </a:p>
          <a:p>
            <a:r>
              <a:rPr lang="es-ES" dirty="0"/>
              <a:t>Configuración de una interfaz serial:</a:t>
            </a:r>
          </a:p>
          <a:p>
            <a:pPr lvl="1"/>
            <a:r>
              <a:rPr lang="es-ES" dirty="0"/>
              <a:t>Entra en modo de configuración de la interfaz.</a:t>
            </a:r>
          </a:p>
          <a:p>
            <a:pPr lvl="1"/>
            <a:r>
              <a:rPr lang="es-ES" dirty="0"/>
              <a:t>Escriba la dirección IP y la máscara.</a:t>
            </a:r>
          </a:p>
          <a:p>
            <a:pPr lvl="1"/>
            <a:r>
              <a:rPr lang="es-ES" dirty="0"/>
              <a:t>Configure el </a:t>
            </a:r>
            <a:r>
              <a:rPr lang="es-ES" dirty="0" err="1"/>
              <a:t>clockrate</a:t>
            </a:r>
            <a:r>
              <a:rPr lang="es-ES" dirty="0"/>
              <a:t> en el DCE (señal de temporización para controlar la comunicación).</a:t>
            </a:r>
          </a:p>
          <a:p>
            <a:pPr lvl="1"/>
            <a:r>
              <a:rPr lang="es-ES" dirty="0"/>
              <a:t>Habilita la interfaz.</a:t>
            </a:r>
          </a:p>
          <a:p>
            <a:pPr marL="989013" lvl="1" indent="0">
              <a:buNone/>
            </a:pPr>
            <a:r>
              <a:rPr lang="es-ES" sz="1600" dirty="0">
                <a:latin typeface="Courier New" panose="02070309020205020404" pitchFamily="49" charset="0"/>
                <a:cs typeface="Courier New" panose="02070309020205020404" pitchFamily="49" charset="0"/>
              </a:rPr>
              <a:t>R1(</a:t>
            </a:r>
            <a:r>
              <a:rPr lang="es-ES" sz="1600" dirty="0" err="1">
                <a:latin typeface="Courier New" panose="02070309020205020404" pitchFamily="49" charset="0"/>
                <a:cs typeface="Courier New" panose="02070309020205020404" pitchFamily="49" charset="0"/>
              </a:rPr>
              <a:t>config</a:t>
            </a:r>
            <a:r>
              <a:rPr lang="es-ES" sz="1600" dirty="0">
                <a:latin typeface="Courier New" panose="02070309020205020404" pitchFamily="49" charset="0"/>
                <a:cs typeface="Courier New" panose="02070309020205020404" pitchFamily="49" charset="0"/>
              </a:rPr>
              <a:t>)#interface serial 0/0</a:t>
            </a:r>
          </a:p>
          <a:p>
            <a:pPr marL="989013" lvl="1" indent="0">
              <a:buNone/>
            </a:pPr>
            <a:r>
              <a:rPr lang="es-ES" sz="1600" dirty="0">
                <a:latin typeface="Courier New" panose="02070309020205020404" pitchFamily="49" charset="0"/>
                <a:cs typeface="Courier New" panose="02070309020205020404" pitchFamily="49" charset="0"/>
              </a:rPr>
              <a:t>R1(</a:t>
            </a:r>
            <a:r>
              <a:rPr lang="es-ES" sz="1600" dirty="0" err="1">
                <a:latin typeface="Courier New" panose="02070309020205020404" pitchFamily="49" charset="0"/>
                <a:cs typeface="Courier New" panose="02070309020205020404" pitchFamily="49" charset="0"/>
              </a:rPr>
              <a:t>config-if</a:t>
            </a:r>
            <a:r>
              <a:rPr lang="es-ES" sz="1600" dirty="0">
                <a:latin typeface="Courier New" panose="02070309020205020404" pitchFamily="49" charset="0"/>
                <a:cs typeface="Courier New" panose="02070309020205020404" pitchFamily="49" charset="0"/>
              </a:rPr>
              <a:t>)#ip </a:t>
            </a:r>
            <a:r>
              <a:rPr lang="es-ES" sz="1600" dirty="0" err="1">
                <a:latin typeface="Courier New" panose="02070309020205020404" pitchFamily="49" charset="0"/>
                <a:cs typeface="Courier New" panose="02070309020205020404" pitchFamily="49" charset="0"/>
              </a:rPr>
              <a:t>address</a:t>
            </a:r>
            <a:r>
              <a:rPr lang="es-ES" sz="1600" dirty="0">
                <a:latin typeface="Courier New" panose="02070309020205020404" pitchFamily="49" charset="0"/>
                <a:cs typeface="Courier New" panose="02070309020205020404" pitchFamily="49" charset="0"/>
              </a:rPr>
              <a:t> 172.16.2.1 255.255.255.0</a:t>
            </a:r>
          </a:p>
          <a:p>
            <a:pPr marL="989013" lvl="1" indent="0">
              <a:buNone/>
            </a:pPr>
            <a:r>
              <a:rPr lang="es-ES" sz="1600" dirty="0">
                <a:latin typeface="Courier New" panose="02070309020205020404" pitchFamily="49" charset="0"/>
                <a:cs typeface="Courier New" panose="02070309020205020404" pitchFamily="49" charset="0"/>
              </a:rPr>
              <a:t>R1(</a:t>
            </a:r>
            <a:r>
              <a:rPr lang="es-ES" sz="1600" dirty="0" err="1">
                <a:latin typeface="Courier New" panose="02070309020205020404" pitchFamily="49" charset="0"/>
                <a:cs typeface="Courier New" panose="02070309020205020404" pitchFamily="49" charset="0"/>
              </a:rPr>
              <a:t>config-if</a:t>
            </a:r>
            <a:r>
              <a:rPr lang="es-ES" sz="1600" dirty="0">
                <a:latin typeface="Courier New" panose="02070309020205020404" pitchFamily="49" charset="0"/>
                <a:cs typeface="Courier New" panose="02070309020205020404" pitchFamily="49" charset="0"/>
              </a:rPr>
              <a:t>)#clockrate 64000</a:t>
            </a:r>
          </a:p>
          <a:p>
            <a:pPr marL="989013" lvl="1" indent="0">
              <a:buNone/>
            </a:pPr>
            <a:r>
              <a:rPr lang="es-ES" sz="1600" dirty="0">
                <a:latin typeface="Courier New" panose="02070309020205020404" pitchFamily="49" charset="0"/>
                <a:cs typeface="Courier New" panose="02070309020205020404" pitchFamily="49" charset="0"/>
              </a:rPr>
              <a:t>R1(</a:t>
            </a:r>
            <a:r>
              <a:rPr lang="es-ES" sz="1600" dirty="0" err="1">
                <a:latin typeface="Courier New" panose="02070309020205020404" pitchFamily="49" charset="0"/>
                <a:cs typeface="Courier New" panose="02070309020205020404" pitchFamily="49" charset="0"/>
              </a:rPr>
              <a:t>config-if</a:t>
            </a:r>
            <a:r>
              <a:rPr lang="es-ES" sz="1600" dirty="0">
                <a:latin typeface="Courier New" panose="02070309020205020404" pitchFamily="49" charset="0"/>
                <a:cs typeface="Courier New" panose="02070309020205020404" pitchFamily="49" charset="0"/>
              </a:rPr>
              <a:t>)#no shutdown</a:t>
            </a:r>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2: </a:t>
            </a:r>
            <a:r>
              <a:rPr lang="es-ES" dirty="0" err="1"/>
              <a:t>Routers</a:t>
            </a:r>
            <a:endParaRPr lang="es-ES" dirty="0"/>
          </a:p>
        </p:txBody>
      </p:sp>
    </p:spTree>
    <p:extLst>
      <p:ext uri="{BB962C8B-B14F-4D97-AF65-F5344CB8AC3E}">
        <p14:creationId xmlns:p14="http://schemas.microsoft.com/office/powerpoint/2010/main" val="190982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4F2487-5ABF-4754-9574-4B4E77816D36}"/>
              </a:ext>
            </a:extLst>
          </p:cNvPr>
          <p:cNvSpPr>
            <a:spLocks noGrp="1"/>
          </p:cNvSpPr>
          <p:nvPr>
            <p:ph type="title"/>
          </p:nvPr>
        </p:nvSpPr>
        <p:spPr/>
        <p:txBody>
          <a:bodyPr/>
          <a:lstStyle/>
          <a:p>
            <a:r>
              <a:rPr lang="es-ES" dirty="0"/>
              <a:t>ENRUTAMIENTO</a:t>
            </a:r>
          </a:p>
        </p:txBody>
      </p:sp>
      <p:sp>
        <p:nvSpPr>
          <p:cNvPr id="3" name="Marcador de texto 2">
            <a:extLst>
              <a:ext uri="{FF2B5EF4-FFF2-40B4-BE49-F238E27FC236}">
                <a16:creationId xmlns:a16="http://schemas.microsoft.com/office/drawing/2014/main" id="{1822E290-0E1E-4560-B500-54A800F46409}"/>
              </a:ext>
            </a:extLst>
          </p:cNvPr>
          <p:cNvSpPr>
            <a:spLocks noGrp="1"/>
          </p:cNvSpPr>
          <p:nvPr>
            <p:ph type="body" idx="1"/>
          </p:nvPr>
        </p:nvSpPr>
        <p:spPr/>
        <p:txBody>
          <a:bodyPr/>
          <a:lstStyle/>
          <a:p>
            <a:r>
              <a:rPr lang="es-ES" dirty="0"/>
              <a:t>PARTE 3</a:t>
            </a:r>
          </a:p>
        </p:txBody>
      </p:sp>
    </p:spTree>
    <p:extLst>
      <p:ext uri="{BB962C8B-B14F-4D97-AF65-F5344CB8AC3E}">
        <p14:creationId xmlns:p14="http://schemas.microsoft.com/office/powerpoint/2010/main" val="27118398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AA60A8-B44C-4367-8F5E-8F355FE0F23B}"/>
              </a:ext>
            </a:extLst>
          </p:cNvPr>
          <p:cNvSpPr>
            <a:spLocks noGrp="1"/>
          </p:cNvSpPr>
          <p:nvPr>
            <p:ph type="title"/>
          </p:nvPr>
        </p:nvSpPr>
        <p:spPr/>
        <p:txBody>
          <a:bodyPr/>
          <a:lstStyle/>
          <a:p>
            <a:r>
              <a:rPr lang="es-ES" dirty="0"/>
              <a:t>Índice de P3: ENRUTAMIENTO</a:t>
            </a:r>
          </a:p>
        </p:txBody>
      </p:sp>
      <p:sp>
        <p:nvSpPr>
          <p:cNvPr id="3" name="Marcador de contenido 2">
            <a:extLst>
              <a:ext uri="{FF2B5EF4-FFF2-40B4-BE49-F238E27FC236}">
                <a16:creationId xmlns:a16="http://schemas.microsoft.com/office/drawing/2014/main" id="{111843E5-0474-45B3-AD6E-7168CDDA389C}"/>
              </a:ext>
            </a:extLst>
          </p:cNvPr>
          <p:cNvSpPr>
            <a:spLocks noGrp="1"/>
          </p:cNvSpPr>
          <p:nvPr>
            <p:ph idx="1"/>
          </p:nvPr>
        </p:nvSpPr>
        <p:spPr/>
        <p:txBody>
          <a:bodyPr/>
          <a:lstStyle/>
          <a:p>
            <a:r>
              <a:rPr lang="es-ES" dirty="0"/>
              <a:t>INTRODUCCIÓN</a:t>
            </a:r>
          </a:p>
          <a:p>
            <a:r>
              <a:rPr lang="es-ES" dirty="0"/>
              <a:t>FUNCIONAMIENTO</a:t>
            </a:r>
          </a:p>
          <a:p>
            <a:r>
              <a:rPr lang="es-ES" dirty="0"/>
              <a:t>ENRUTAMIENTO ESTÁTICO</a:t>
            </a:r>
          </a:p>
          <a:p>
            <a:r>
              <a:rPr lang="es-ES" dirty="0"/>
              <a:t>ENRUTAMIENTO DINÁMICO</a:t>
            </a:r>
          </a:p>
          <a:p>
            <a:r>
              <a:rPr lang="es-ES" dirty="0"/>
              <a:t>SISTEMA AUTÓNOMO</a:t>
            </a:r>
          </a:p>
          <a:p>
            <a:r>
              <a:rPr lang="es-ES" dirty="0"/>
              <a:t>PUNTOS DE INTERCAMBIO</a:t>
            </a:r>
          </a:p>
          <a:p>
            <a:r>
              <a:rPr lang="es-ES" dirty="0"/>
              <a:t>LA RED DE REDES</a:t>
            </a:r>
          </a:p>
          <a:p>
            <a:endParaRPr lang="es-ES" dirty="0"/>
          </a:p>
        </p:txBody>
      </p:sp>
      <p:sp>
        <p:nvSpPr>
          <p:cNvPr id="4" name="Marcador de texto 3">
            <a:extLst>
              <a:ext uri="{FF2B5EF4-FFF2-40B4-BE49-F238E27FC236}">
                <a16:creationId xmlns:a16="http://schemas.microsoft.com/office/drawing/2014/main" id="{BA6A7237-A986-423D-BFD4-E1A6047C087E}"/>
              </a:ext>
            </a:extLst>
          </p:cNvPr>
          <p:cNvSpPr>
            <a:spLocks noGrp="1"/>
          </p:cNvSpPr>
          <p:nvPr>
            <p:ph type="body" sz="quarter" idx="13"/>
          </p:nvPr>
        </p:nvSpPr>
        <p:spPr/>
        <p:txBody>
          <a:bodyPr>
            <a:normAutofit fontScale="92500" lnSpcReduction="20000"/>
          </a:bodyPr>
          <a:lstStyle/>
          <a:p>
            <a:r>
              <a:rPr lang="es-ES" dirty="0"/>
              <a:t>Tema 1: Introducción</a:t>
            </a:r>
          </a:p>
        </p:txBody>
      </p:sp>
      <p:sp>
        <p:nvSpPr>
          <p:cNvPr id="5" name="Marcador de texto 4">
            <a:extLst>
              <a:ext uri="{FF2B5EF4-FFF2-40B4-BE49-F238E27FC236}">
                <a16:creationId xmlns:a16="http://schemas.microsoft.com/office/drawing/2014/main" id="{09825665-4AC2-4598-9789-B5A3F7976B00}"/>
              </a:ext>
            </a:extLst>
          </p:cNvPr>
          <p:cNvSpPr>
            <a:spLocks noGrp="1"/>
          </p:cNvSpPr>
          <p:nvPr>
            <p:ph type="body" sz="quarter" idx="14"/>
          </p:nvPr>
        </p:nvSpPr>
        <p:spPr/>
        <p:txBody>
          <a:bodyPr>
            <a:normAutofit fontScale="92500" lnSpcReduction="20000"/>
          </a:bodyPr>
          <a:lstStyle/>
          <a:p>
            <a:r>
              <a:rPr lang="es-ES" dirty="0"/>
              <a:t>Parte 3: Enrutamiento</a:t>
            </a:r>
          </a:p>
        </p:txBody>
      </p:sp>
    </p:spTree>
    <p:extLst>
      <p:ext uri="{BB962C8B-B14F-4D97-AF65-F5344CB8AC3E}">
        <p14:creationId xmlns:p14="http://schemas.microsoft.com/office/powerpoint/2010/main" val="1430962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INTRODUCCIÓN</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pPr eaLnBrk="1" hangingPunct="1"/>
            <a:r>
              <a:rPr lang="es-ES_tradnl" dirty="0"/>
              <a:t>IP realiza un servicio de entrega de datagramas no orientado a conexión.</a:t>
            </a:r>
          </a:p>
          <a:p>
            <a:pPr eaLnBrk="1" hangingPunct="1"/>
            <a:r>
              <a:rPr lang="es-ES_tradnl" dirty="0"/>
              <a:t>Al proceso de </a:t>
            </a:r>
            <a:r>
              <a:rPr lang="es-ES_tradnl" b="1" dirty="0"/>
              <a:t>selección del camino por el que se envían los datagramas </a:t>
            </a:r>
            <a:r>
              <a:rPr lang="es-ES_tradnl" dirty="0"/>
              <a:t>se le llama ruteo, encaminamiento o enrutamiento.</a:t>
            </a:r>
          </a:p>
          <a:p>
            <a:pPr eaLnBrk="1" hangingPunct="1"/>
            <a:r>
              <a:rPr lang="es-ES_tradnl" dirty="0"/>
              <a:t>A la máquina que selecciona dicho camino se le llama enrutador, encaminador, ruteador o </a:t>
            </a:r>
            <a:r>
              <a:rPr lang="es-ES_tradnl" b="1" dirty="0" err="1"/>
              <a:t>router</a:t>
            </a:r>
            <a:r>
              <a:rPr lang="es-ES_tradnl" dirty="0"/>
              <a:t>.</a:t>
            </a:r>
          </a:p>
          <a:p>
            <a:pPr eaLnBrk="1" hangingPunct="1"/>
            <a:r>
              <a:rPr lang="es-ES" dirty="0"/>
              <a:t>Sus funciones principales son:</a:t>
            </a:r>
          </a:p>
          <a:p>
            <a:pPr lvl="1" eaLnBrk="1" hangingPunct="1"/>
            <a:r>
              <a:rPr lang="es-ES" dirty="0"/>
              <a:t>Selecciones de la mejor ruta.</a:t>
            </a:r>
          </a:p>
          <a:p>
            <a:pPr lvl="1" eaLnBrk="1" hangingPunct="1"/>
            <a:r>
              <a:rPr lang="es-ES" dirty="0"/>
              <a:t>Reenvío de paquetes al destino.</a:t>
            </a:r>
          </a:p>
          <a:p>
            <a:r>
              <a:rPr lang="es-ES" dirty="0"/>
              <a:t>El </a:t>
            </a:r>
            <a:r>
              <a:rPr lang="es-ES" dirty="0" err="1"/>
              <a:t>router</a:t>
            </a:r>
            <a:r>
              <a:rPr lang="es-ES" dirty="0"/>
              <a:t> es el dispositivo</a:t>
            </a:r>
          </a:p>
          <a:p>
            <a:pPr marL="0" indent="0">
              <a:buNone/>
            </a:pPr>
            <a:r>
              <a:rPr lang="es-ES" dirty="0"/>
              <a:t>  por excelencia de la capa 3:</a:t>
            </a:r>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3: Enrutamiento</a:t>
            </a:r>
          </a:p>
        </p:txBody>
      </p:sp>
      <p:pic>
        <p:nvPicPr>
          <p:cNvPr id="8" name="Imagen 7">
            <a:extLst>
              <a:ext uri="{FF2B5EF4-FFF2-40B4-BE49-F238E27FC236}">
                <a16:creationId xmlns:a16="http://schemas.microsoft.com/office/drawing/2014/main" id="{102D5713-63E3-4D86-ACC0-7F65A1B26B5B}"/>
              </a:ext>
            </a:extLst>
          </p:cNvPr>
          <p:cNvPicPr>
            <a:picLocks noChangeAspect="1"/>
          </p:cNvPicPr>
          <p:nvPr/>
        </p:nvPicPr>
        <p:blipFill>
          <a:blip r:embed="rId2"/>
          <a:stretch>
            <a:fillRect/>
          </a:stretch>
        </p:blipFill>
        <p:spPr>
          <a:xfrm>
            <a:off x="3746402" y="3203047"/>
            <a:ext cx="5176181" cy="3011361"/>
          </a:xfrm>
          <a:prstGeom prst="rect">
            <a:avLst/>
          </a:prstGeom>
        </p:spPr>
      </p:pic>
    </p:spTree>
    <p:extLst>
      <p:ext uri="{BB962C8B-B14F-4D97-AF65-F5344CB8AC3E}">
        <p14:creationId xmlns:p14="http://schemas.microsoft.com/office/powerpoint/2010/main" val="318847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INTRODUCCIÓN</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pPr eaLnBrk="1" hangingPunct="1"/>
            <a:r>
              <a:rPr lang="es-ES" dirty="0"/>
              <a:t>La entrega de datagramas puede ser:</a:t>
            </a:r>
          </a:p>
          <a:p>
            <a:pPr lvl="1" eaLnBrk="1" hangingPunct="1"/>
            <a:r>
              <a:rPr lang="es-ES" dirty="0"/>
              <a:t>Directa:</a:t>
            </a:r>
          </a:p>
          <a:p>
            <a:pPr lvl="2" eaLnBrk="1" hangingPunct="1"/>
            <a:r>
              <a:rPr lang="es-ES" dirty="0"/>
              <a:t>Datagrama se entrega en la misma red de origen.</a:t>
            </a:r>
          </a:p>
          <a:p>
            <a:pPr lvl="2" eaLnBrk="1" hangingPunct="1"/>
            <a:r>
              <a:rPr lang="es-ES" dirty="0"/>
              <a:t>Se realiza con NETID de origen y destino iguales.</a:t>
            </a:r>
          </a:p>
          <a:p>
            <a:pPr lvl="2" eaLnBrk="1" hangingPunct="1"/>
            <a:r>
              <a:rPr lang="es-ES" dirty="0"/>
              <a:t>No requiere de </a:t>
            </a:r>
            <a:r>
              <a:rPr lang="es-ES" dirty="0" err="1"/>
              <a:t>routers</a:t>
            </a:r>
            <a:r>
              <a:rPr lang="es-ES" dirty="0"/>
              <a:t>.</a:t>
            </a:r>
          </a:p>
          <a:p>
            <a:pPr lvl="1" eaLnBrk="1" hangingPunct="1"/>
            <a:r>
              <a:rPr lang="es-ES" dirty="0"/>
              <a:t>Indirecta:</a:t>
            </a:r>
          </a:p>
          <a:p>
            <a:pPr lvl="2" eaLnBrk="1" hangingPunct="1"/>
            <a:r>
              <a:rPr lang="es-ES" dirty="0"/>
              <a:t>NETID de origen y destino distintos.</a:t>
            </a:r>
          </a:p>
          <a:p>
            <a:pPr lvl="2" eaLnBrk="1" hangingPunct="1"/>
            <a:r>
              <a:rPr lang="es-ES" dirty="0"/>
              <a:t>Intervienen uno o más </a:t>
            </a:r>
            <a:r>
              <a:rPr lang="es-ES" dirty="0" err="1"/>
              <a:t>routers</a:t>
            </a:r>
            <a:r>
              <a:rPr lang="es-ES" dirty="0"/>
              <a:t> para pasar el datagrama por las redes.</a:t>
            </a:r>
          </a:p>
          <a:p>
            <a:pPr lvl="2" eaLnBrk="1" hangingPunct="1"/>
            <a:r>
              <a:rPr lang="es-ES" dirty="0" err="1"/>
              <a:t>Routers</a:t>
            </a:r>
            <a:r>
              <a:rPr lang="es-ES" dirty="0"/>
              <a:t> analizan el NETID de destino para determinar el siguiente </a:t>
            </a:r>
            <a:r>
              <a:rPr lang="es-ES" dirty="0" err="1"/>
              <a:t>router</a:t>
            </a:r>
            <a:r>
              <a:rPr lang="es-ES" dirty="0"/>
              <a:t> al que pasar el datagrama. </a:t>
            </a:r>
          </a:p>
          <a:p>
            <a:pPr lvl="2" eaLnBrk="1" hangingPunct="1"/>
            <a:r>
              <a:rPr lang="es-ES" dirty="0"/>
              <a:t>El datagrama va pasando de </a:t>
            </a:r>
            <a:r>
              <a:rPr lang="es-ES" dirty="0" err="1"/>
              <a:t>router</a:t>
            </a:r>
            <a:r>
              <a:rPr lang="es-ES" dirty="0"/>
              <a:t> a </a:t>
            </a:r>
            <a:r>
              <a:rPr lang="es-ES" dirty="0" err="1"/>
              <a:t>router</a:t>
            </a:r>
            <a:r>
              <a:rPr lang="es-ES" dirty="0"/>
              <a:t> hasta que se puede enviar de forma directa.</a:t>
            </a:r>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3: Enrutamiento</a:t>
            </a:r>
          </a:p>
        </p:txBody>
      </p:sp>
      <p:grpSp>
        <p:nvGrpSpPr>
          <p:cNvPr id="108" name="Group 42">
            <a:extLst>
              <a:ext uri="{FF2B5EF4-FFF2-40B4-BE49-F238E27FC236}">
                <a16:creationId xmlns:a16="http://schemas.microsoft.com/office/drawing/2014/main" id="{C976439D-9EE6-4072-BEB6-BF5AB3685840}"/>
              </a:ext>
            </a:extLst>
          </p:cNvPr>
          <p:cNvGrpSpPr>
            <a:grpSpLocks/>
          </p:cNvGrpSpPr>
          <p:nvPr/>
        </p:nvGrpSpPr>
        <p:grpSpPr bwMode="auto">
          <a:xfrm>
            <a:off x="1150937" y="4245428"/>
            <a:ext cx="6842125" cy="1668463"/>
            <a:chOff x="779" y="1164"/>
            <a:chExt cx="4310" cy="1051"/>
          </a:xfrm>
        </p:grpSpPr>
        <p:sp>
          <p:nvSpPr>
            <p:cNvPr id="109" name="Line 40">
              <a:extLst>
                <a:ext uri="{FF2B5EF4-FFF2-40B4-BE49-F238E27FC236}">
                  <a16:creationId xmlns:a16="http://schemas.microsoft.com/office/drawing/2014/main" id="{43C15E85-1322-4FDC-8BBE-60D46D6230DC}"/>
                </a:ext>
              </a:extLst>
            </p:cNvPr>
            <p:cNvSpPr>
              <a:spLocks noChangeShapeType="1"/>
            </p:cNvSpPr>
            <p:nvPr/>
          </p:nvSpPr>
          <p:spPr bwMode="auto">
            <a:xfrm flipV="1">
              <a:off x="1776" y="1382"/>
              <a:ext cx="922" cy="87"/>
            </a:xfrm>
            <a:prstGeom prst="line">
              <a:avLst/>
            </a:prstGeom>
            <a:noFill/>
            <a:ln w="38100">
              <a:solidFill>
                <a:srgbClr val="878785"/>
              </a:solidFill>
              <a:round/>
              <a:headEnd/>
              <a:tailEnd/>
            </a:ln>
          </p:spPr>
          <p:txBody>
            <a:bodyPr/>
            <a:lstStyle/>
            <a:p>
              <a:endParaRPr lang="es-ES"/>
            </a:p>
          </p:txBody>
        </p:sp>
        <p:sp>
          <p:nvSpPr>
            <p:cNvPr id="110" name="Line 41">
              <a:extLst>
                <a:ext uri="{FF2B5EF4-FFF2-40B4-BE49-F238E27FC236}">
                  <a16:creationId xmlns:a16="http://schemas.microsoft.com/office/drawing/2014/main" id="{17939381-8B51-41C0-BAC0-3072B6C89699}"/>
                </a:ext>
              </a:extLst>
            </p:cNvPr>
            <p:cNvSpPr>
              <a:spLocks noChangeShapeType="1"/>
            </p:cNvSpPr>
            <p:nvPr/>
          </p:nvSpPr>
          <p:spPr bwMode="auto">
            <a:xfrm>
              <a:off x="3178" y="1392"/>
              <a:ext cx="1017" cy="86"/>
            </a:xfrm>
            <a:prstGeom prst="line">
              <a:avLst/>
            </a:prstGeom>
            <a:noFill/>
            <a:ln w="38100">
              <a:solidFill>
                <a:srgbClr val="878785"/>
              </a:solidFill>
              <a:round/>
              <a:headEnd/>
              <a:tailEnd/>
            </a:ln>
          </p:spPr>
          <p:txBody>
            <a:bodyPr/>
            <a:lstStyle/>
            <a:p>
              <a:endParaRPr lang="es-ES"/>
            </a:p>
          </p:txBody>
        </p:sp>
        <p:pic>
          <p:nvPicPr>
            <p:cNvPr id="111" name="Picture 4">
              <a:extLst>
                <a:ext uri="{FF2B5EF4-FFF2-40B4-BE49-F238E27FC236}">
                  <a16:creationId xmlns:a16="http://schemas.microsoft.com/office/drawing/2014/main" id="{2EFF4F63-064E-4B1B-96DB-46408CB76012}"/>
                </a:ext>
              </a:extLst>
            </p:cNvPr>
            <p:cNvPicPr>
              <a:picLocks noChangeArrowheads="1"/>
            </p:cNvPicPr>
            <p:nvPr/>
          </p:nvPicPr>
          <p:blipFill>
            <a:blip r:embed="rId2" cstate="print"/>
            <a:srcRect/>
            <a:stretch>
              <a:fillRect/>
            </a:stretch>
          </p:blipFill>
          <p:spPr bwMode="auto">
            <a:xfrm>
              <a:off x="2637" y="1164"/>
              <a:ext cx="587" cy="472"/>
            </a:xfrm>
            <a:prstGeom prst="rect">
              <a:avLst/>
            </a:prstGeom>
            <a:noFill/>
            <a:ln w="12700">
              <a:noFill/>
              <a:miter lim="800000"/>
              <a:headEnd/>
              <a:tailEnd/>
            </a:ln>
          </p:spPr>
        </p:pic>
        <p:grpSp>
          <p:nvGrpSpPr>
            <p:cNvPr id="112" name="Group 28">
              <a:extLst>
                <a:ext uri="{FF2B5EF4-FFF2-40B4-BE49-F238E27FC236}">
                  <a16:creationId xmlns:a16="http://schemas.microsoft.com/office/drawing/2014/main" id="{58FCC088-3B9D-4DE3-A642-50B448EB0BAE}"/>
                </a:ext>
              </a:extLst>
            </p:cNvPr>
            <p:cNvGrpSpPr>
              <a:grpSpLocks/>
            </p:cNvGrpSpPr>
            <p:nvPr/>
          </p:nvGrpSpPr>
          <p:grpSpPr bwMode="auto">
            <a:xfrm>
              <a:off x="779" y="1300"/>
              <a:ext cx="1256" cy="913"/>
              <a:chOff x="779" y="1300"/>
              <a:chExt cx="1256" cy="913"/>
            </a:xfrm>
          </p:grpSpPr>
          <p:pic>
            <p:nvPicPr>
              <p:cNvPr id="124" name="Picture 5">
                <a:extLst>
                  <a:ext uri="{FF2B5EF4-FFF2-40B4-BE49-F238E27FC236}">
                    <a16:creationId xmlns:a16="http://schemas.microsoft.com/office/drawing/2014/main" id="{2AF482C3-E264-402F-B369-551ACD568C62}"/>
                  </a:ext>
                </a:extLst>
              </p:cNvPr>
              <p:cNvPicPr>
                <a:picLocks noChangeArrowheads="1"/>
              </p:cNvPicPr>
              <p:nvPr/>
            </p:nvPicPr>
            <p:blipFill>
              <a:blip r:embed="rId3" cstate="print"/>
              <a:srcRect/>
              <a:stretch>
                <a:fillRect/>
              </a:stretch>
            </p:blipFill>
            <p:spPr bwMode="auto">
              <a:xfrm>
                <a:off x="1118" y="1300"/>
                <a:ext cx="712" cy="340"/>
              </a:xfrm>
              <a:prstGeom prst="rect">
                <a:avLst/>
              </a:prstGeom>
              <a:noFill/>
              <a:ln w="12700">
                <a:noFill/>
                <a:miter lim="800000"/>
                <a:headEnd/>
                <a:tailEnd/>
              </a:ln>
            </p:spPr>
          </p:pic>
          <p:sp>
            <p:nvSpPr>
              <p:cNvPr id="125" name="Line 24">
                <a:extLst>
                  <a:ext uri="{FF2B5EF4-FFF2-40B4-BE49-F238E27FC236}">
                    <a16:creationId xmlns:a16="http://schemas.microsoft.com/office/drawing/2014/main" id="{FFF118C6-36D9-4FCF-B1BC-F2E3184425C8}"/>
                  </a:ext>
                </a:extLst>
              </p:cNvPr>
              <p:cNvSpPr>
                <a:spLocks noChangeShapeType="1"/>
              </p:cNvSpPr>
              <p:nvPr/>
            </p:nvSpPr>
            <p:spPr bwMode="auto">
              <a:xfrm flipV="1">
                <a:off x="912" y="1636"/>
                <a:ext cx="326" cy="447"/>
              </a:xfrm>
              <a:prstGeom prst="line">
                <a:avLst/>
              </a:prstGeom>
              <a:noFill/>
              <a:ln w="28575">
                <a:solidFill>
                  <a:srgbClr val="878785"/>
                </a:solidFill>
                <a:round/>
                <a:headEnd/>
                <a:tailEnd/>
              </a:ln>
            </p:spPr>
            <p:txBody>
              <a:bodyPr/>
              <a:lstStyle/>
              <a:p>
                <a:endParaRPr lang="es-ES"/>
              </a:p>
            </p:txBody>
          </p:sp>
          <p:sp>
            <p:nvSpPr>
              <p:cNvPr id="126" name="Line 25">
                <a:extLst>
                  <a:ext uri="{FF2B5EF4-FFF2-40B4-BE49-F238E27FC236}">
                    <a16:creationId xmlns:a16="http://schemas.microsoft.com/office/drawing/2014/main" id="{9E6F4FC8-C0A4-41A2-A4FE-851467BB89F6}"/>
                  </a:ext>
                </a:extLst>
              </p:cNvPr>
              <p:cNvSpPr>
                <a:spLocks noChangeShapeType="1"/>
              </p:cNvSpPr>
              <p:nvPr/>
            </p:nvSpPr>
            <p:spPr bwMode="auto">
              <a:xfrm flipH="1">
                <a:off x="1238" y="1636"/>
                <a:ext cx="74" cy="447"/>
              </a:xfrm>
              <a:prstGeom prst="line">
                <a:avLst/>
              </a:prstGeom>
              <a:noFill/>
              <a:ln w="28575">
                <a:solidFill>
                  <a:srgbClr val="878785"/>
                </a:solidFill>
                <a:round/>
                <a:headEnd/>
                <a:tailEnd/>
              </a:ln>
            </p:spPr>
            <p:txBody>
              <a:bodyPr/>
              <a:lstStyle/>
              <a:p>
                <a:endParaRPr lang="es-ES"/>
              </a:p>
            </p:txBody>
          </p:sp>
          <p:sp>
            <p:nvSpPr>
              <p:cNvPr id="127" name="Line 26">
                <a:extLst>
                  <a:ext uri="{FF2B5EF4-FFF2-40B4-BE49-F238E27FC236}">
                    <a16:creationId xmlns:a16="http://schemas.microsoft.com/office/drawing/2014/main" id="{C86691C8-D163-42D0-8A2F-CE341D59C17A}"/>
                  </a:ext>
                </a:extLst>
              </p:cNvPr>
              <p:cNvSpPr>
                <a:spLocks noChangeShapeType="1"/>
              </p:cNvSpPr>
              <p:nvPr/>
            </p:nvSpPr>
            <p:spPr bwMode="auto">
              <a:xfrm>
                <a:off x="1435" y="1640"/>
                <a:ext cx="130" cy="443"/>
              </a:xfrm>
              <a:prstGeom prst="line">
                <a:avLst/>
              </a:prstGeom>
              <a:noFill/>
              <a:ln w="28575">
                <a:solidFill>
                  <a:srgbClr val="878785"/>
                </a:solidFill>
                <a:round/>
                <a:headEnd/>
                <a:tailEnd/>
              </a:ln>
            </p:spPr>
            <p:txBody>
              <a:bodyPr/>
              <a:lstStyle/>
              <a:p>
                <a:endParaRPr lang="es-ES"/>
              </a:p>
            </p:txBody>
          </p:sp>
          <p:sp>
            <p:nvSpPr>
              <p:cNvPr id="128" name="Line 27">
                <a:extLst>
                  <a:ext uri="{FF2B5EF4-FFF2-40B4-BE49-F238E27FC236}">
                    <a16:creationId xmlns:a16="http://schemas.microsoft.com/office/drawing/2014/main" id="{5873D618-F6F7-4AC5-9ADB-C1F197DAA91B}"/>
                  </a:ext>
                </a:extLst>
              </p:cNvPr>
              <p:cNvSpPr>
                <a:spLocks noChangeShapeType="1"/>
              </p:cNvSpPr>
              <p:nvPr/>
            </p:nvSpPr>
            <p:spPr bwMode="auto">
              <a:xfrm>
                <a:off x="1565" y="1636"/>
                <a:ext cx="313" cy="418"/>
              </a:xfrm>
              <a:prstGeom prst="line">
                <a:avLst/>
              </a:prstGeom>
              <a:noFill/>
              <a:ln w="28575">
                <a:solidFill>
                  <a:srgbClr val="878785"/>
                </a:solidFill>
                <a:round/>
                <a:headEnd/>
                <a:tailEnd/>
              </a:ln>
            </p:spPr>
            <p:txBody>
              <a:bodyPr/>
              <a:lstStyle/>
              <a:p>
                <a:endParaRPr lang="es-ES"/>
              </a:p>
            </p:txBody>
          </p:sp>
          <p:grpSp>
            <p:nvGrpSpPr>
              <p:cNvPr id="129" name="Group 19">
                <a:extLst>
                  <a:ext uri="{FF2B5EF4-FFF2-40B4-BE49-F238E27FC236}">
                    <a16:creationId xmlns:a16="http://schemas.microsoft.com/office/drawing/2014/main" id="{DE152161-D844-457A-9EA2-946F5BA7EB35}"/>
                  </a:ext>
                </a:extLst>
              </p:cNvPr>
              <p:cNvGrpSpPr>
                <a:grpSpLocks/>
              </p:cNvGrpSpPr>
              <p:nvPr/>
            </p:nvGrpSpPr>
            <p:grpSpPr bwMode="auto">
              <a:xfrm>
                <a:off x="779" y="1949"/>
                <a:ext cx="1256" cy="264"/>
                <a:chOff x="3897" y="1949"/>
                <a:chExt cx="1256" cy="264"/>
              </a:xfrm>
            </p:grpSpPr>
            <p:pic>
              <p:nvPicPr>
                <p:cNvPr id="130" name="Picture 20" descr="PC pequeño">
                  <a:extLst>
                    <a:ext uri="{FF2B5EF4-FFF2-40B4-BE49-F238E27FC236}">
                      <a16:creationId xmlns:a16="http://schemas.microsoft.com/office/drawing/2014/main" id="{4B7734D1-4F60-477A-84C8-C5C5D65A78CE}"/>
                    </a:ext>
                  </a:extLst>
                </p:cNvPr>
                <p:cNvPicPr>
                  <a:picLocks noChangeAspect="1" noChangeArrowheads="1"/>
                </p:cNvPicPr>
                <p:nvPr/>
              </p:nvPicPr>
              <p:blipFill>
                <a:blip r:embed="rId4" cstate="print"/>
                <a:srcRect/>
                <a:stretch>
                  <a:fillRect/>
                </a:stretch>
              </p:blipFill>
              <p:spPr bwMode="auto">
                <a:xfrm>
                  <a:off x="3897" y="1949"/>
                  <a:ext cx="272" cy="264"/>
                </a:xfrm>
                <a:prstGeom prst="rect">
                  <a:avLst/>
                </a:prstGeom>
                <a:noFill/>
                <a:ln w="9525">
                  <a:noFill/>
                  <a:miter lim="800000"/>
                  <a:headEnd/>
                  <a:tailEnd/>
                </a:ln>
              </p:spPr>
            </p:pic>
            <p:pic>
              <p:nvPicPr>
                <p:cNvPr id="131" name="Picture 21" descr="PC pequeño">
                  <a:extLst>
                    <a:ext uri="{FF2B5EF4-FFF2-40B4-BE49-F238E27FC236}">
                      <a16:creationId xmlns:a16="http://schemas.microsoft.com/office/drawing/2014/main" id="{FB3C0A92-51DF-4C24-8ADD-94A8185ADE7E}"/>
                    </a:ext>
                  </a:extLst>
                </p:cNvPr>
                <p:cNvPicPr>
                  <a:picLocks noChangeAspect="1" noChangeArrowheads="1"/>
                </p:cNvPicPr>
                <p:nvPr/>
              </p:nvPicPr>
              <p:blipFill>
                <a:blip r:embed="rId4" cstate="print"/>
                <a:srcRect/>
                <a:stretch>
                  <a:fillRect/>
                </a:stretch>
              </p:blipFill>
              <p:spPr bwMode="auto">
                <a:xfrm>
                  <a:off x="4225" y="1949"/>
                  <a:ext cx="272" cy="264"/>
                </a:xfrm>
                <a:prstGeom prst="rect">
                  <a:avLst/>
                </a:prstGeom>
                <a:noFill/>
                <a:ln w="9525">
                  <a:noFill/>
                  <a:miter lim="800000"/>
                  <a:headEnd/>
                  <a:tailEnd/>
                </a:ln>
              </p:spPr>
            </p:pic>
            <p:pic>
              <p:nvPicPr>
                <p:cNvPr id="132" name="Picture 22" descr="PC pequeño">
                  <a:extLst>
                    <a:ext uri="{FF2B5EF4-FFF2-40B4-BE49-F238E27FC236}">
                      <a16:creationId xmlns:a16="http://schemas.microsoft.com/office/drawing/2014/main" id="{A13DD28F-E546-4AC2-81D4-E9306D9C400C}"/>
                    </a:ext>
                  </a:extLst>
                </p:cNvPr>
                <p:cNvPicPr>
                  <a:picLocks noChangeAspect="1" noChangeArrowheads="1"/>
                </p:cNvPicPr>
                <p:nvPr/>
              </p:nvPicPr>
              <p:blipFill>
                <a:blip r:embed="rId4" cstate="print"/>
                <a:srcRect/>
                <a:stretch>
                  <a:fillRect/>
                </a:stretch>
              </p:blipFill>
              <p:spPr bwMode="auto">
                <a:xfrm>
                  <a:off x="4553" y="1949"/>
                  <a:ext cx="272" cy="264"/>
                </a:xfrm>
                <a:prstGeom prst="rect">
                  <a:avLst/>
                </a:prstGeom>
                <a:noFill/>
                <a:ln w="9525">
                  <a:noFill/>
                  <a:miter lim="800000"/>
                  <a:headEnd/>
                  <a:tailEnd/>
                </a:ln>
              </p:spPr>
            </p:pic>
            <p:pic>
              <p:nvPicPr>
                <p:cNvPr id="133" name="Picture 23" descr="PC pequeño">
                  <a:extLst>
                    <a:ext uri="{FF2B5EF4-FFF2-40B4-BE49-F238E27FC236}">
                      <a16:creationId xmlns:a16="http://schemas.microsoft.com/office/drawing/2014/main" id="{7D898D78-DAF0-4666-BB41-2880048BF5BF}"/>
                    </a:ext>
                  </a:extLst>
                </p:cNvPr>
                <p:cNvPicPr>
                  <a:picLocks noChangeAspect="1" noChangeArrowheads="1"/>
                </p:cNvPicPr>
                <p:nvPr/>
              </p:nvPicPr>
              <p:blipFill>
                <a:blip r:embed="rId4" cstate="print"/>
                <a:srcRect/>
                <a:stretch>
                  <a:fillRect/>
                </a:stretch>
              </p:blipFill>
              <p:spPr bwMode="auto">
                <a:xfrm>
                  <a:off x="4881" y="1949"/>
                  <a:ext cx="272" cy="264"/>
                </a:xfrm>
                <a:prstGeom prst="rect">
                  <a:avLst/>
                </a:prstGeom>
                <a:noFill/>
                <a:ln w="9525">
                  <a:noFill/>
                  <a:miter lim="800000"/>
                  <a:headEnd/>
                  <a:tailEnd/>
                </a:ln>
              </p:spPr>
            </p:pic>
          </p:grpSp>
        </p:grpSp>
        <p:grpSp>
          <p:nvGrpSpPr>
            <p:cNvPr id="113" name="Group 29">
              <a:extLst>
                <a:ext uri="{FF2B5EF4-FFF2-40B4-BE49-F238E27FC236}">
                  <a16:creationId xmlns:a16="http://schemas.microsoft.com/office/drawing/2014/main" id="{6F755420-A66E-4CC3-914D-9036DE3CF1D7}"/>
                </a:ext>
              </a:extLst>
            </p:cNvPr>
            <p:cNvGrpSpPr>
              <a:grpSpLocks/>
            </p:cNvGrpSpPr>
            <p:nvPr/>
          </p:nvGrpSpPr>
          <p:grpSpPr bwMode="auto">
            <a:xfrm>
              <a:off x="3833" y="1302"/>
              <a:ext cx="1256" cy="913"/>
              <a:chOff x="779" y="1300"/>
              <a:chExt cx="1256" cy="913"/>
            </a:xfrm>
          </p:grpSpPr>
          <p:pic>
            <p:nvPicPr>
              <p:cNvPr id="114" name="Picture 30">
                <a:extLst>
                  <a:ext uri="{FF2B5EF4-FFF2-40B4-BE49-F238E27FC236}">
                    <a16:creationId xmlns:a16="http://schemas.microsoft.com/office/drawing/2014/main" id="{FAAD3FC9-0881-4313-9D8E-4239D9A0A9A3}"/>
                  </a:ext>
                </a:extLst>
              </p:cNvPr>
              <p:cNvPicPr>
                <a:picLocks noChangeArrowheads="1"/>
              </p:cNvPicPr>
              <p:nvPr/>
            </p:nvPicPr>
            <p:blipFill>
              <a:blip r:embed="rId3" cstate="print"/>
              <a:srcRect/>
              <a:stretch>
                <a:fillRect/>
              </a:stretch>
            </p:blipFill>
            <p:spPr bwMode="auto">
              <a:xfrm>
                <a:off x="1118" y="1300"/>
                <a:ext cx="712" cy="340"/>
              </a:xfrm>
              <a:prstGeom prst="rect">
                <a:avLst/>
              </a:prstGeom>
              <a:noFill/>
              <a:ln w="12700">
                <a:noFill/>
                <a:miter lim="800000"/>
                <a:headEnd/>
                <a:tailEnd/>
              </a:ln>
            </p:spPr>
          </p:pic>
          <p:sp>
            <p:nvSpPr>
              <p:cNvPr id="115" name="Line 31">
                <a:extLst>
                  <a:ext uri="{FF2B5EF4-FFF2-40B4-BE49-F238E27FC236}">
                    <a16:creationId xmlns:a16="http://schemas.microsoft.com/office/drawing/2014/main" id="{E6B06BD8-7BA1-453E-842D-D078080C5228}"/>
                  </a:ext>
                </a:extLst>
              </p:cNvPr>
              <p:cNvSpPr>
                <a:spLocks noChangeShapeType="1"/>
              </p:cNvSpPr>
              <p:nvPr/>
            </p:nvSpPr>
            <p:spPr bwMode="auto">
              <a:xfrm flipV="1">
                <a:off x="912" y="1636"/>
                <a:ext cx="326" cy="447"/>
              </a:xfrm>
              <a:prstGeom prst="line">
                <a:avLst/>
              </a:prstGeom>
              <a:noFill/>
              <a:ln w="28575">
                <a:solidFill>
                  <a:srgbClr val="878785"/>
                </a:solidFill>
                <a:round/>
                <a:headEnd/>
                <a:tailEnd/>
              </a:ln>
            </p:spPr>
            <p:txBody>
              <a:bodyPr/>
              <a:lstStyle/>
              <a:p>
                <a:endParaRPr lang="es-ES"/>
              </a:p>
            </p:txBody>
          </p:sp>
          <p:sp>
            <p:nvSpPr>
              <p:cNvPr id="116" name="Line 32">
                <a:extLst>
                  <a:ext uri="{FF2B5EF4-FFF2-40B4-BE49-F238E27FC236}">
                    <a16:creationId xmlns:a16="http://schemas.microsoft.com/office/drawing/2014/main" id="{5A89FFEA-309E-4CB7-91F0-B9281BC262DB}"/>
                  </a:ext>
                </a:extLst>
              </p:cNvPr>
              <p:cNvSpPr>
                <a:spLocks noChangeShapeType="1"/>
              </p:cNvSpPr>
              <p:nvPr/>
            </p:nvSpPr>
            <p:spPr bwMode="auto">
              <a:xfrm flipH="1">
                <a:off x="1238" y="1636"/>
                <a:ext cx="74" cy="447"/>
              </a:xfrm>
              <a:prstGeom prst="line">
                <a:avLst/>
              </a:prstGeom>
              <a:noFill/>
              <a:ln w="28575">
                <a:solidFill>
                  <a:srgbClr val="878785"/>
                </a:solidFill>
                <a:round/>
                <a:headEnd/>
                <a:tailEnd/>
              </a:ln>
            </p:spPr>
            <p:txBody>
              <a:bodyPr/>
              <a:lstStyle/>
              <a:p>
                <a:endParaRPr lang="es-ES"/>
              </a:p>
            </p:txBody>
          </p:sp>
          <p:sp>
            <p:nvSpPr>
              <p:cNvPr id="117" name="Line 33">
                <a:extLst>
                  <a:ext uri="{FF2B5EF4-FFF2-40B4-BE49-F238E27FC236}">
                    <a16:creationId xmlns:a16="http://schemas.microsoft.com/office/drawing/2014/main" id="{B95CE4A1-8C86-4F9F-B5FB-9F79E4A8FBAD}"/>
                  </a:ext>
                </a:extLst>
              </p:cNvPr>
              <p:cNvSpPr>
                <a:spLocks noChangeShapeType="1"/>
              </p:cNvSpPr>
              <p:nvPr/>
            </p:nvSpPr>
            <p:spPr bwMode="auto">
              <a:xfrm>
                <a:off x="1435" y="1640"/>
                <a:ext cx="130" cy="443"/>
              </a:xfrm>
              <a:prstGeom prst="line">
                <a:avLst/>
              </a:prstGeom>
              <a:noFill/>
              <a:ln w="28575">
                <a:solidFill>
                  <a:srgbClr val="878785"/>
                </a:solidFill>
                <a:round/>
                <a:headEnd/>
                <a:tailEnd/>
              </a:ln>
            </p:spPr>
            <p:txBody>
              <a:bodyPr/>
              <a:lstStyle/>
              <a:p>
                <a:endParaRPr lang="es-ES"/>
              </a:p>
            </p:txBody>
          </p:sp>
          <p:sp>
            <p:nvSpPr>
              <p:cNvPr id="118" name="Line 34">
                <a:extLst>
                  <a:ext uri="{FF2B5EF4-FFF2-40B4-BE49-F238E27FC236}">
                    <a16:creationId xmlns:a16="http://schemas.microsoft.com/office/drawing/2014/main" id="{0D5EC705-9DE8-441C-9C23-A009F8AAA212}"/>
                  </a:ext>
                </a:extLst>
              </p:cNvPr>
              <p:cNvSpPr>
                <a:spLocks noChangeShapeType="1"/>
              </p:cNvSpPr>
              <p:nvPr/>
            </p:nvSpPr>
            <p:spPr bwMode="auto">
              <a:xfrm>
                <a:off x="1565" y="1636"/>
                <a:ext cx="313" cy="418"/>
              </a:xfrm>
              <a:prstGeom prst="line">
                <a:avLst/>
              </a:prstGeom>
              <a:noFill/>
              <a:ln w="28575">
                <a:solidFill>
                  <a:srgbClr val="878785"/>
                </a:solidFill>
                <a:round/>
                <a:headEnd/>
                <a:tailEnd/>
              </a:ln>
            </p:spPr>
            <p:txBody>
              <a:bodyPr/>
              <a:lstStyle/>
              <a:p>
                <a:endParaRPr lang="es-ES"/>
              </a:p>
            </p:txBody>
          </p:sp>
          <p:grpSp>
            <p:nvGrpSpPr>
              <p:cNvPr id="119" name="Group 35">
                <a:extLst>
                  <a:ext uri="{FF2B5EF4-FFF2-40B4-BE49-F238E27FC236}">
                    <a16:creationId xmlns:a16="http://schemas.microsoft.com/office/drawing/2014/main" id="{9B931886-6A2A-404F-8E55-07DD08C6C604}"/>
                  </a:ext>
                </a:extLst>
              </p:cNvPr>
              <p:cNvGrpSpPr>
                <a:grpSpLocks/>
              </p:cNvGrpSpPr>
              <p:nvPr/>
            </p:nvGrpSpPr>
            <p:grpSpPr bwMode="auto">
              <a:xfrm>
                <a:off x="779" y="1949"/>
                <a:ext cx="1256" cy="264"/>
                <a:chOff x="3897" y="1949"/>
                <a:chExt cx="1256" cy="264"/>
              </a:xfrm>
            </p:grpSpPr>
            <p:pic>
              <p:nvPicPr>
                <p:cNvPr id="120" name="Picture 36" descr="PC pequeño">
                  <a:extLst>
                    <a:ext uri="{FF2B5EF4-FFF2-40B4-BE49-F238E27FC236}">
                      <a16:creationId xmlns:a16="http://schemas.microsoft.com/office/drawing/2014/main" id="{8A854284-86F1-4B80-BF07-47A3F252FAD3}"/>
                    </a:ext>
                  </a:extLst>
                </p:cNvPr>
                <p:cNvPicPr>
                  <a:picLocks noChangeAspect="1" noChangeArrowheads="1"/>
                </p:cNvPicPr>
                <p:nvPr/>
              </p:nvPicPr>
              <p:blipFill>
                <a:blip r:embed="rId4" cstate="print"/>
                <a:srcRect/>
                <a:stretch>
                  <a:fillRect/>
                </a:stretch>
              </p:blipFill>
              <p:spPr bwMode="auto">
                <a:xfrm>
                  <a:off x="3897" y="1949"/>
                  <a:ext cx="272" cy="264"/>
                </a:xfrm>
                <a:prstGeom prst="rect">
                  <a:avLst/>
                </a:prstGeom>
                <a:noFill/>
                <a:ln w="9525">
                  <a:noFill/>
                  <a:miter lim="800000"/>
                  <a:headEnd/>
                  <a:tailEnd/>
                </a:ln>
              </p:spPr>
            </p:pic>
            <p:pic>
              <p:nvPicPr>
                <p:cNvPr id="121" name="Picture 37" descr="PC pequeño">
                  <a:extLst>
                    <a:ext uri="{FF2B5EF4-FFF2-40B4-BE49-F238E27FC236}">
                      <a16:creationId xmlns:a16="http://schemas.microsoft.com/office/drawing/2014/main" id="{81E2507E-94BA-4FF9-84E1-BD6FF012BDA5}"/>
                    </a:ext>
                  </a:extLst>
                </p:cNvPr>
                <p:cNvPicPr>
                  <a:picLocks noChangeAspect="1" noChangeArrowheads="1"/>
                </p:cNvPicPr>
                <p:nvPr/>
              </p:nvPicPr>
              <p:blipFill>
                <a:blip r:embed="rId4" cstate="print"/>
                <a:srcRect/>
                <a:stretch>
                  <a:fillRect/>
                </a:stretch>
              </p:blipFill>
              <p:spPr bwMode="auto">
                <a:xfrm>
                  <a:off x="4225" y="1949"/>
                  <a:ext cx="272" cy="264"/>
                </a:xfrm>
                <a:prstGeom prst="rect">
                  <a:avLst/>
                </a:prstGeom>
                <a:noFill/>
                <a:ln w="9525">
                  <a:noFill/>
                  <a:miter lim="800000"/>
                  <a:headEnd/>
                  <a:tailEnd/>
                </a:ln>
              </p:spPr>
            </p:pic>
            <p:pic>
              <p:nvPicPr>
                <p:cNvPr id="122" name="Picture 38" descr="PC pequeño">
                  <a:extLst>
                    <a:ext uri="{FF2B5EF4-FFF2-40B4-BE49-F238E27FC236}">
                      <a16:creationId xmlns:a16="http://schemas.microsoft.com/office/drawing/2014/main" id="{F81B9722-61A9-4533-A9A9-9BAF1F02C376}"/>
                    </a:ext>
                  </a:extLst>
                </p:cNvPr>
                <p:cNvPicPr>
                  <a:picLocks noChangeAspect="1" noChangeArrowheads="1"/>
                </p:cNvPicPr>
                <p:nvPr/>
              </p:nvPicPr>
              <p:blipFill>
                <a:blip r:embed="rId4" cstate="print"/>
                <a:srcRect/>
                <a:stretch>
                  <a:fillRect/>
                </a:stretch>
              </p:blipFill>
              <p:spPr bwMode="auto">
                <a:xfrm>
                  <a:off x="4553" y="1949"/>
                  <a:ext cx="272" cy="264"/>
                </a:xfrm>
                <a:prstGeom prst="rect">
                  <a:avLst/>
                </a:prstGeom>
                <a:noFill/>
                <a:ln w="9525">
                  <a:noFill/>
                  <a:miter lim="800000"/>
                  <a:headEnd/>
                  <a:tailEnd/>
                </a:ln>
              </p:spPr>
            </p:pic>
            <p:pic>
              <p:nvPicPr>
                <p:cNvPr id="123" name="Picture 39" descr="PC pequeño">
                  <a:extLst>
                    <a:ext uri="{FF2B5EF4-FFF2-40B4-BE49-F238E27FC236}">
                      <a16:creationId xmlns:a16="http://schemas.microsoft.com/office/drawing/2014/main" id="{3AF3275B-E71D-457D-AD55-73756A0C35F1}"/>
                    </a:ext>
                  </a:extLst>
                </p:cNvPr>
                <p:cNvPicPr>
                  <a:picLocks noChangeAspect="1" noChangeArrowheads="1"/>
                </p:cNvPicPr>
                <p:nvPr/>
              </p:nvPicPr>
              <p:blipFill>
                <a:blip r:embed="rId4" cstate="print"/>
                <a:srcRect/>
                <a:stretch>
                  <a:fillRect/>
                </a:stretch>
              </p:blipFill>
              <p:spPr bwMode="auto">
                <a:xfrm>
                  <a:off x="4881" y="1949"/>
                  <a:ext cx="272" cy="264"/>
                </a:xfrm>
                <a:prstGeom prst="rect">
                  <a:avLst/>
                </a:prstGeom>
                <a:noFill/>
                <a:ln w="9525">
                  <a:noFill/>
                  <a:miter lim="800000"/>
                  <a:headEnd/>
                  <a:tailEnd/>
                </a:ln>
              </p:spPr>
            </p:pic>
          </p:grpSp>
        </p:grpSp>
      </p:grpSp>
      <p:grpSp>
        <p:nvGrpSpPr>
          <p:cNvPr id="134" name="Group 116">
            <a:extLst>
              <a:ext uri="{FF2B5EF4-FFF2-40B4-BE49-F238E27FC236}">
                <a16:creationId xmlns:a16="http://schemas.microsoft.com/office/drawing/2014/main" id="{9C395E98-ED05-4616-916D-F58A9BDEBC3A}"/>
              </a:ext>
            </a:extLst>
          </p:cNvPr>
          <p:cNvGrpSpPr>
            <a:grpSpLocks/>
          </p:cNvGrpSpPr>
          <p:nvPr/>
        </p:nvGrpSpPr>
        <p:grpSpPr bwMode="auto">
          <a:xfrm>
            <a:off x="1476374" y="4569278"/>
            <a:ext cx="2667000" cy="930275"/>
            <a:chOff x="1104" y="1008"/>
            <a:chExt cx="1680" cy="586"/>
          </a:xfrm>
        </p:grpSpPr>
        <p:sp>
          <p:nvSpPr>
            <p:cNvPr id="135" name="Line 109">
              <a:extLst>
                <a:ext uri="{FF2B5EF4-FFF2-40B4-BE49-F238E27FC236}">
                  <a16:creationId xmlns:a16="http://schemas.microsoft.com/office/drawing/2014/main" id="{04202155-5CED-4069-96D4-1F8AB3CC2C61}"/>
                </a:ext>
              </a:extLst>
            </p:cNvPr>
            <p:cNvSpPr>
              <a:spLocks noChangeShapeType="1"/>
            </p:cNvSpPr>
            <p:nvPr/>
          </p:nvSpPr>
          <p:spPr bwMode="auto">
            <a:xfrm flipV="1">
              <a:off x="1104" y="1152"/>
              <a:ext cx="346" cy="442"/>
            </a:xfrm>
            <a:prstGeom prst="line">
              <a:avLst/>
            </a:prstGeom>
            <a:noFill/>
            <a:ln w="76200">
              <a:solidFill>
                <a:srgbClr val="FF0000"/>
              </a:solidFill>
              <a:round/>
              <a:headEnd type="none" w="lg" len="sm"/>
              <a:tailEnd type="none" w="lg" len="sm"/>
            </a:ln>
          </p:spPr>
          <p:txBody>
            <a:bodyPr/>
            <a:lstStyle/>
            <a:p>
              <a:endParaRPr lang="es-ES"/>
            </a:p>
          </p:txBody>
        </p:sp>
        <p:sp>
          <p:nvSpPr>
            <p:cNvPr id="136" name="Line 110">
              <a:extLst>
                <a:ext uri="{FF2B5EF4-FFF2-40B4-BE49-F238E27FC236}">
                  <a16:creationId xmlns:a16="http://schemas.microsoft.com/office/drawing/2014/main" id="{7FBF5BB2-53BE-4B27-A363-8613EAB3CEB8}"/>
                </a:ext>
              </a:extLst>
            </p:cNvPr>
            <p:cNvSpPr>
              <a:spLocks noChangeShapeType="1"/>
            </p:cNvSpPr>
            <p:nvPr/>
          </p:nvSpPr>
          <p:spPr bwMode="auto">
            <a:xfrm flipV="1">
              <a:off x="1450" y="1008"/>
              <a:ext cx="1334" cy="154"/>
            </a:xfrm>
            <a:prstGeom prst="line">
              <a:avLst/>
            </a:prstGeom>
            <a:noFill/>
            <a:ln w="76200">
              <a:solidFill>
                <a:srgbClr val="FF0000"/>
              </a:solidFill>
              <a:round/>
              <a:headEnd type="none" w="lg" len="sm"/>
              <a:tailEnd type="stealth" w="lg" len="sm"/>
            </a:ln>
          </p:spPr>
          <p:txBody>
            <a:bodyPr/>
            <a:lstStyle/>
            <a:p>
              <a:endParaRPr lang="es-ES"/>
            </a:p>
          </p:txBody>
        </p:sp>
      </p:grpSp>
      <p:sp>
        <p:nvSpPr>
          <p:cNvPr id="137" name="Line 111">
            <a:extLst>
              <a:ext uri="{FF2B5EF4-FFF2-40B4-BE49-F238E27FC236}">
                <a16:creationId xmlns:a16="http://schemas.microsoft.com/office/drawing/2014/main" id="{0A1698CB-0794-44E3-BCB3-779B09490880}"/>
              </a:ext>
            </a:extLst>
          </p:cNvPr>
          <p:cNvSpPr>
            <a:spLocks noChangeShapeType="1"/>
          </p:cNvSpPr>
          <p:nvPr/>
        </p:nvSpPr>
        <p:spPr bwMode="auto">
          <a:xfrm>
            <a:off x="4081462" y="4570866"/>
            <a:ext cx="882650" cy="1587"/>
          </a:xfrm>
          <a:prstGeom prst="line">
            <a:avLst/>
          </a:prstGeom>
          <a:noFill/>
          <a:ln w="76200">
            <a:solidFill>
              <a:srgbClr val="FF0000"/>
            </a:solidFill>
            <a:round/>
            <a:headEnd type="none" w="lg" len="sm"/>
            <a:tailEnd type="stealth" w="lg" len="sm"/>
          </a:ln>
        </p:spPr>
        <p:txBody>
          <a:bodyPr/>
          <a:lstStyle/>
          <a:p>
            <a:endParaRPr lang="es-ES"/>
          </a:p>
        </p:txBody>
      </p:sp>
      <p:grpSp>
        <p:nvGrpSpPr>
          <p:cNvPr id="138" name="Group 120">
            <a:extLst>
              <a:ext uri="{FF2B5EF4-FFF2-40B4-BE49-F238E27FC236}">
                <a16:creationId xmlns:a16="http://schemas.microsoft.com/office/drawing/2014/main" id="{1C56572B-703E-43FE-96FA-2EB25FD1878C}"/>
              </a:ext>
            </a:extLst>
          </p:cNvPr>
          <p:cNvGrpSpPr>
            <a:grpSpLocks/>
          </p:cNvGrpSpPr>
          <p:nvPr/>
        </p:nvGrpSpPr>
        <p:grpSpPr bwMode="auto">
          <a:xfrm>
            <a:off x="4951412" y="4569278"/>
            <a:ext cx="2255837" cy="930275"/>
            <a:chOff x="3293" y="1068"/>
            <a:chExt cx="1421" cy="586"/>
          </a:xfrm>
        </p:grpSpPr>
        <p:sp>
          <p:nvSpPr>
            <p:cNvPr id="139" name="Line 112">
              <a:extLst>
                <a:ext uri="{FF2B5EF4-FFF2-40B4-BE49-F238E27FC236}">
                  <a16:creationId xmlns:a16="http://schemas.microsoft.com/office/drawing/2014/main" id="{9280A6F1-5EC4-4CFE-89AC-8CF99BC3FBAD}"/>
                </a:ext>
              </a:extLst>
            </p:cNvPr>
            <p:cNvSpPr>
              <a:spLocks noChangeShapeType="1"/>
            </p:cNvSpPr>
            <p:nvPr/>
          </p:nvSpPr>
          <p:spPr bwMode="auto">
            <a:xfrm>
              <a:off x="3293" y="1068"/>
              <a:ext cx="1286" cy="125"/>
            </a:xfrm>
            <a:prstGeom prst="line">
              <a:avLst/>
            </a:prstGeom>
            <a:noFill/>
            <a:ln w="76200">
              <a:solidFill>
                <a:srgbClr val="FF0000"/>
              </a:solidFill>
              <a:round/>
              <a:headEnd type="none" w="lg" len="sm"/>
              <a:tailEnd type="none" w="lg" len="sm"/>
            </a:ln>
          </p:spPr>
          <p:txBody>
            <a:bodyPr/>
            <a:lstStyle/>
            <a:p>
              <a:endParaRPr lang="es-ES"/>
            </a:p>
          </p:txBody>
        </p:sp>
        <p:sp>
          <p:nvSpPr>
            <p:cNvPr id="140" name="Line 113">
              <a:extLst>
                <a:ext uri="{FF2B5EF4-FFF2-40B4-BE49-F238E27FC236}">
                  <a16:creationId xmlns:a16="http://schemas.microsoft.com/office/drawing/2014/main" id="{2005E621-2953-4BA2-B148-07319AD478AA}"/>
                </a:ext>
              </a:extLst>
            </p:cNvPr>
            <p:cNvSpPr>
              <a:spLocks noChangeShapeType="1"/>
            </p:cNvSpPr>
            <p:nvPr/>
          </p:nvSpPr>
          <p:spPr bwMode="auto">
            <a:xfrm>
              <a:off x="4579" y="1193"/>
              <a:ext cx="135" cy="461"/>
            </a:xfrm>
            <a:prstGeom prst="line">
              <a:avLst/>
            </a:prstGeom>
            <a:noFill/>
            <a:ln w="76200">
              <a:solidFill>
                <a:srgbClr val="FF0000"/>
              </a:solidFill>
              <a:round/>
              <a:headEnd type="none" w="lg" len="sm"/>
              <a:tailEnd type="stealth" w="lg" len="sm"/>
            </a:ln>
          </p:spPr>
          <p:txBody>
            <a:bodyPr/>
            <a:lstStyle/>
            <a:p>
              <a:endParaRPr lang="es-ES"/>
            </a:p>
          </p:txBody>
        </p:sp>
      </p:grpSp>
    </p:spTree>
    <p:extLst>
      <p:ext uri="{BB962C8B-B14F-4D97-AF65-F5344CB8AC3E}">
        <p14:creationId xmlns:p14="http://schemas.microsoft.com/office/powerpoint/2010/main" val="154721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34"/>
                                        </p:tgtEl>
                                        <p:attrNameLst>
                                          <p:attrName>style.visibility</p:attrName>
                                        </p:attrNameLst>
                                      </p:cBhvr>
                                      <p:to>
                                        <p:strVal val="visible"/>
                                      </p:to>
                                    </p:set>
                                    <p:animEffect transition="in" filter="wipe(left)">
                                      <p:cBhvr>
                                        <p:cTn id="21" dur="2000"/>
                                        <p:tgtEl>
                                          <p:spTgt spid="13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37"/>
                                        </p:tgtEl>
                                        <p:attrNameLst>
                                          <p:attrName>style.visibility</p:attrName>
                                        </p:attrNameLst>
                                      </p:cBhvr>
                                      <p:to>
                                        <p:strVal val="visible"/>
                                      </p:to>
                                    </p:set>
                                    <p:animEffect transition="in" filter="wipe(left)">
                                      <p:cBhvr>
                                        <p:cTn id="26" dur="2000"/>
                                        <p:tgtEl>
                                          <p:spTgt spid="13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38"/>
                                        </p:tgtEl>
                                        <p:attrNameLst>
                                          <p:attrName>style.visibility</p:attrName>
                                        </p:attrNameLst>
                                      </p:cBhvr>
                                      <p:to>
                                        <p:strVal val="visible"/>
                                      </p:to>
                                    </p:set>
                                    <p:animEffect transition="in" filter="wipe(left)">
                                      <p:cBhvr>
                                        <p:cTn id="31" dur="2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INTRODUCCIÓN</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78003" y="1362798"/>
            <a:ext cx="8973001" cy="5172602"/>
          </a:xfrm>
        </p:spPr>
        <p:txBody>
          <a:bodyPr/>
          <a:lstStyle/>
          <a:p>
            <a:r>
              <a:rPr lang="es-ES" dirty="0"/>
              <a:t>Para la implementación de enrutamiento en los </a:t>
            </a:r>
            <a:r>
              <a:rPr lang="es-ES" dirty="0" err="1"/>
              <a:t>routers</a:t>
            </a:r>
            <a:r>
              <a:rPr lang="es-ES" dirty="0"/>
              <a:t>:</a:t>
            </a:r>
          </a:p>
          <a:p>
            <a:pPr lvl="1"/>
            <a:r>
              <a:rPr lang="es-ES" dirty="0"/>
              <a:t>Se necesita una </a:t>
            </a:r>
            <a:r>
              <a:rPr lang="es-ES" b="1" dirty="0"/>
              <a:t>tabla de rutas </a:t>
            </a:r>
            <a:r>
              <a:rPr lang="es-ES" dirty="0"/>
              <a:t>por cada </a:t>
            </a:r>
            <a:r>
              <a:rPr lang="es-ES" dirty="0" err="1"/>
              <a:t>router</a:t>
            </a:r>
            <a:r>
              <a:rPr lang="es-ES" dirty="0"/>
              <a:t>.</a:t>
            </a:r>
          </a:p>
          <a:p>
            <a:pPr lvl="1"/>
            <a:r>
              <a:rPr lang="es-ES" dirty="0"/>
              <a:t>La tabla contendrá una entrada por cada red de destino (de manera general):</a:t>
            </a:r>
          </a:p>
          <a:p>
            <a:pPr lvl="2"/>
            <a:r>
              <a:rPr lang="es-ES" dirty="0"/>
              <a:t>No es necesario tener una entrada para cada destino.</a:t>
            </a:r>
          </a:p>
          <a:p>
            <a:pPr lvl="2"/>
            <a:r>
              <a:rPr lang="es-ES" dirty="0"/>
              <a:t>El encaminamiento sólo necesita la IP de red.</a:t>
            </a:r>
          </a:p>
          <a:p>
            <a:pPr lvl="1"/>
            <a:r>
              <a:rPr lang="es-ES" dirty="0"/>
              <a:t>Cada entrada muestra el </a:t>
            </a:r>
            <a:r>
              <a:rPr lang="es-ES" b="1" dirty="0"/>
              <a:t>siguiente salto </a:t>
            </a:r>
            <a:r>
              <a:rPr lang="es-ES" dirty="0"/>
              <a:t>en la ruta.</a:t>
            </a:r>
          </a:p>
          <a:p>
            <a:pPr lvl="1"/>
            <a:r>
              <a:rPr lang="es-ES" dirty="0"/>
              <a:t>No es necesario almacenar la ruta completa.</a:t>
            </a:r>
          </a:p>
          <a:p>
            <a:r>
              <a:rPr lang="es-ES" dirty="0"/>
              <a:t>Tipos de enrutamiento:</a:t>
            </a:r>
          </a:p>
          <a:p>
            <a:pPr lvl="1"/>
            <a:r>
              <a:rPr lang="es-ES" dirty="0"/>
              <a:t>Estático:</a:t>
            </a:r>
          </a:p>
          <a:p>
            <a:pPr lvl="2"/>
            <a:r>
              <a:rPr lang="es-ES" dirty="0"/>
              <a:t>Las tablas de rutas se rellenan a mano con las mejores rutas a la redes de destino. </a:t>
            </a:r>
          </a:p>
          <a:p>
            <a:pPr lvl="1"/>
            <a:r>
              <a:rPr lang="es-ES" dirty="0"/>
              <a:t>Dinámico:</a:t>
            </a:r>
          </a:p>
          <a:p>
            <a:pPr lvl="2"/>
            <a:r>
              <a:rPr lang="es-ES" dirty="0"/>
              <a:t>Las tablas de rutas se rellenan automáticamente con las mejores rutas a la redes de destino. </a:t>
            </a:r>
          </a:p>
          <a:p>
            <a:endParaRPr lang="es-ES" dirty="0"/>
          </a:p>
          <a:p>
            <a:pPr marL="457200" indent="-457200">
              <a:buFont typeface="+mj-lt"/>
              <a:buAutoNum type="arabicPeriod" startAt="2"/>
            </a:pPr>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3: Enrutamiento</a:t>
            </a:r>
          </a:p>
        </p:txBody>
      </p:sp>
    </p:spTree>
    <p:extLst>
      <p:ext uri="{BB962C8B-B14F-4D97-AF65-F5344CB8AC3E}">
        <p14:creationId xmlns:p14="http://schemas.microsoft.com/office/powerpoint/2010/main" val="38733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INTRODUCCIÓN</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3: Enrutamiento</a:t>
            </a:r>
          </a:p>
        </p:txBody>
      </p:sp>
      <p:sp>
        <p:nvSpPr>
          <p:cNvPr id="39" name="Rectangle 3">
            <a:extLst>
              <a:ext uri="{FF2B5EF4-FFF2-40B4-BE49-F238E27FC236}">
                <a16:creationId xmlns:a16="http://schemas.microsoft.com/office/drawing/2014/main" id="{432DB1D4-DD3E-46C5-A4D6-A0DB3C63E874}"/>
              </a:ext>
            </a:extLst>
          </p:cNvPr>
          <p:cNvSpPr txBox="1">
            <a:spLocks noChangeArrowheads="1"/>
          </p:cNvSpPr>
          <p:nvPr/>
        </p:nvSpPr>
        <p:spPr>
          <a:xfrm>
            <a:off x="523895" y="1330056"/>
            <a:ext cx="7959725" cy="50002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E8286"/>
                </a:solidFill>
                <a:latin typeface="+mn-lt"/>
                <a:ea typeface="+mn-ea"/>
                <a:cs typeface="+mn-cs"/>
              </a:defRPr>
            </a:lvl1pPr>
            <a:lvl2pPr marL="514350" indent="-171450" algn="l" defTabSz="685800" rtl="0" eaLnBrk="1" latinLnBrk="0" hangingPunct="1">
              <a:lnSpc>
                <a:spcPct val="90000"/>
              </a:lnSpc>
              <a:spcBef>
                <a:spcPts val="375"/>
              </a:spcBef>
              <a:buFont typeface="Courier New" panose="02070309020205020404" pitchFamily="49" charset="0"/>
              <a:buChar char="o"/>
              <a:defRPr sz="1800" kern="1200">
                <a:solidFill>
                  <a:srgbClr val="7E8286"/>
                </a:solidFill>
                <a:latin typeface="+mn-lt"/>
                <a:ea typeface="+mn-ea"/>
                <a:cs typeface="+mn-cs"/>
              </a:defRPr>
            </a:lvl2pPr>
            <a:lvl3pPr marL="971550" indent="-285750" algn="l" defTabSz="685800" rtl="0" eaLnBrk="1" latinLnBrk="0" hangingPunct="1">
              <a:lnSpc>
                <a:spcPct val="90000"/>
              </a:lnSpc>
              <a:spcBef>
                <a:spcPts val="375"/>
              </a:spcBef>
              <a:buFont typeface="Wingdings" panose="05000000000000000000" pitchFamily="2" charset="2"/>
              <a:buChar char="§"/>
              <a:defRPr sz="1500" kern="1200">
                <a:solidFill>
                  <a:srgbClr val="7E8286"/>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E8286"/>
                </a:solidFill>
                <a:latin typeface="+mn-lt"/>
                <a:ea typeface="+mn-ea"/>
                <a:cs typeface="+mn-cs"/>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rgbClr val="7E8286"/>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ts val="1600"/>
              </a:lnSpc>
              <a:spcBef>
                <a:spcPts val="0"/>
              </a:spcBef>
              <a:buFontTx/>
              <a:buNone/>
            </a:pPr>
            <a:r>
              <a:rPr lang="es-ES_tradnl" sz="1800" dirty="0"/>
              <a:t>Envío de un paquete IP de 192.168.1.2 a 192.168.2.2</a:t>
            </a:r>
          </a:p>
          <a:p>
            <a:pPr marL="0" indent="0" algn="ctr">
              <a:lnSpc>
                <a:spcPts val="1600"/>
              </a:lnSpc>
              <a:spcBef>
                <a:spcPts val="0"/>
              </a:spcBef>
              <a:buFontTx/>
              <a:buNone/>
            </a:pPr>
            <a:r>
              <a:rPr lang="es-ES_tradnl" sz="1800" dirty="0"/>
              <a:t> (con conocimiento previo de las </a:t>
            </a:r>
            <a:r>
              <a:rPr lang="es-ES_tradnl" sz="1800" dirty="0" err="1"/>
              <a:t>MACs</a:t>
            </a:r>
            <a:r>
              <a:rPr lang="es-ES_tradnl" sz="1800" dirty="0"/>
              <a:t>):</a:t>
            </a:r>
          </a:p>
          <a:p>
            <a:pPr marL="0" indent="0">
              <a:buFontTx/>
              <a:buNone/>
            </a:pPr>
            <a:endParaRPr lang="es-ES" sz="2400" dirty="0"/>
          </a:p>
        </p:txBody>
      </p:sp>
      <p:sp>
        <p:nvSpPr>
          <p:cNvPr id="40" name="Line 4">
            <a:extLst>
              <a:ext uri="{FF2B5EF4-FFF2-40B4-BE49-F238E27FC236}">
                <a16:creationId xmlns:a16="http://schemas.microsoft.com/office/drawing/2014/main" id="{E59CFF69-E56A-410F-A28D-0B7753C27391}"/>
              </a:ext>
            </a:extLst>
          </p:cNvPr>
          <p:cNvSpPr>
            <a:spLocks noChangeShapeType="1"/>
          </p:cNvSpPr>
          <p:nvPr/>
        </p:nvSpPr>
        <p:spPr bwMode="auto">
          <a:xfrm flipV="1">
            <a:off x="2829550" y="2299707"/>
            <a:ext cx="1463675" cy="138113"/>
          </a:xfrm>
          <a:prstGeom prst="line">
            <a:avLst/>
          </a:prstGeom>
          <a:noFill/>
          <a:ln w="38100">
            <a:solidFill>
              <a:srgbClr val="878785"/>
            </a:solidFill>
            <a:round/>
            <a:headEnd/>
            <a:tailEnd/>
          </a:ln>
        </p:spPr>
        <p:txBody>
          <a:bodyPr/>
          <a:lstStyle/>
          <a:p>
            <a:endParaRPr lang="es-ES"/>
          </a:p>
        </p:txBody>
      </p:sp>
      <p:sp>
        <p:nvSpPr>
          <p:cNvPr id="41" name="Line 5">
            <a:extLst>
              <a:ext uri="{FF2B5EF4-FFF2-40B4-BE49-F238E27FC236}">
                <a16:creationId xmlns:a16="http://schemas.microsoft.com/office/drawing/2014/main" id="{D0FABAA1-B17A-481C-B58A-4896F7399026}"/>
              </a:ext>
            </a:extLst>
          </p:cNvPr>
          <p:cNvSpPr>
            <a:spLocks noChangeShapeType="1"/>
          </p:cNvSpPr>
          <p:nvPr/>
        </p:nvSpPr>
        <p:spPr bwMode="auto">
          <a:xfrm>
            <a:off x="5055225" y="2315582"/>
            <a:ext cx="1614488" cy="136525"/>
          </a:xfrm>
          <a:prstGeom prst="line">
            <a:avLst/>
          </a:prstGeom>
          <a:noFill/>
          <a:ln w="38100">
            <a:solidFill>
              <a:srgbClr val="878785"/>
            </a:solidFill>
            <a:round/>
            <a:headEnd/>
            <a:tailEnd/>
          </a:ln>
        </p:spPr>
        <p:txBody>
          <a:bodyPr/>
          <a:lstStyle/>
          <a:p>
            <a:endParaRPr lang="es-ES"/>
          </a:p>
        </p:txBody>
      </p:sp>
      <p:pic>
        <p:nvPicPr>
          <p:cNvPr id="42" name="Picture 6">
            <a:extLst>
              <a:ext uri="{FF2B5EF4-FFF2-40B4-BE49-F238E27FC236}">
                <a16:creationId xmlns:a16="http://schemas.microsoft.com/office/drawing/2014/main" id="{40976930-0028-4416-B37B-28EE1E5BB6BC}"/>
              </a:ext>
            </a:extLst>
          </p:cNvPr>
          <p:cNvPicPr>
            <a:picLocks noChangeArrowheads="1"/>
          </p:cNvPicPr>
          <p:nvPr/>
        </p:nvPicPr>
        <p:blipFill>
          <a:blip r:embed="rId2" cstate="print"/>
          <a:srcRect/>
          <a:stretch>
            <a:fillRect/>
          </a:stretch>
        </p:blipFill>
        <p:spPr bwMode="auto">
          <a:xfrm>
            <a:off x="4196388" y="1953632"/>
            <a:ext cx="931862" cy="749300"/>
          </a:xfrm>
          <a:prstGeom prst="rect">
            <a:avLst/>
          </a:prstGeom>
          <a:noFill/>
          <a:ln w="12700">
            <a:noFill/>
            <a:miter lim="800000"/>
            <a:headEnd/>
            <a:tailEnd/>
          </a:ln>
        </p:spPr>
      </p:pic>
      <p:pic>
        <p:nvPicPr>
          <p:cNvPr id="43" name="Picture 7">
            <a:extLst>
              <a:ext uri="{FF2B5EF4-FFF2-40B4-BE49-F238E27FC236}">
                <a16:creationId xmlns:a16="http://schemas.microsoft.com/office/drawing/2014/main" id="{7E2C66B6-83C6-4C68-B31A-949CCD550FE7}"/>
              </a:ext>
            </a:extLst>
          </p:cNvPr>
          <p:cNvPicPr>
            <a:picLocks noChangeArrowheads="1"/>
          </p:cNvPicPr>
          <p:nvPr/>
        </p:nvPicPr>
        <p:blipFill>
          <a:blip r:embed="rId3" cstate="print"/>
          <a:srcRect/>
          <a:stretch>
            <a:fillRect/>
          </a:stretch>
        </p:blipFill>
        <p:spPr bwMode="auto">
          <a:xfrm>
            <a:off x="1784975" y="2169532"/>
            <a:ext cx="1130300" cy="539750"/>
          </a:xfrm>
          <a:prstGeom prst="rect">
            <a:avLst/>
          </a:prstGeom>
          <a:noFill/>
          <a:ln w="12700">
            <a:noFill/>
            <a:miter lim="800000"/>
            <a:headEnd/>
            <a:tailEnd/>
          </a:ln>
        </p:spPr>
      </p:pic>
      <p:sp>
        <p:nvSpPr>
          <p:cNvPr id="44" name="Line 8">
            <a:extLst>
              <a:ext uri="{FF2B5EF4-FFF2-40B4-BE49-F238E27FC236}">
                <a16:creationId xmlns:a16="http://schemas.microsoft.com/office/drawing/2014/main" id="{90789CAA-A5C9-46EB-9DAA-132572C8A506}"/>
              </a:ext>
            </a:extLst>
          </p:cNvPr>
          <p:cNvSpPr>
            <a:spLocks noChangeShapeType="1"/>
          </p:cNvSpPr>
          <p:nvPr/>
        </p:nvSpPr>
        <p:spPr bwMode="auto">
          <a:xfrm flipV="1">
            <a:off x="1457950" y="2702932"/>
            <a:ext cx="517525" cy="709613"/>
          </a:xfrm>
          <a:prstGeom prst="line">
            <a:avLst/>
          </a:prstGeom>
          <a:noFill/>
          <a:ln w="28575">
            <a:solidFill>
              <a:srgbClr val="878785"/>
            </a:solidFill>
            <a:round/>
            <a:headEnd/>
            <a:tailEnd/>
          </a:ln>
        </p:spPr>
        <p:txBody>
          <a:bodyPr/>
          <a:lstStyle/>
          <a:p>
            <a:endParaRPr lang="es-ES"/>
          </a:p>
        </p:txBody>
      </p:sp>
      <p:pic>
        <p:nvPicPr>
          <p:cNvPr id="45" name="Picture 9" descr="PC pequeño">
            <a:extLst>
              <a:ext uri="{FF2B5EF4-FFF2-40B4-BE49-F238E27FC236}">
                <a16:creationId xmlns:a16="http://schemas.microsoft.com/office/drawing/2014/main" id="{D0E9C88F-7AC0-44CE-A34E-AB4D1637B41A}"/>
              </a:ext>
            </a:extLst>
          </p:cNvPr>
          <p:cNvPicPr>
            <a:picLocks noChangeAspect="1" noChangeArrowheads="1"/>
          </p:cNvPicPr>
          <p:nvPr/>
        </p:nvPicPr>
        <p:blipFill>
          <a:blip r:embed="rId4" cstate="print"/>
          <a:srcRect/>
          <a:stretch>
            <a:fillRect/>
          </a:stretch>
        </p:blipFill>
        <p:spPr bwMode="auto">
          <a:xfrm>
            <a:off x="1246813" y="3199820"/>
            <a:ext cx="431800" cy="419100"/>
          </a:xfrm>
          <a:prstGeom prst="rect">
            <a:avLst/>
          </a:prstGeom>
          <a:noFill/>
          <a:ln w="9525">
            <a:noFill/>
            <a:miter lim="800000"/>
            <a:headEnd/>
            <a:tailEnd/>
          </a:ln>
        </p:spPr>
      </p:pic>
      <p:grpSp>
        <p:nvGrpSpPr>
          <p:cNvPr id="46" name="Group 10">
            <a:extLst>
              <a:ext uri="{FF2B5EF4-FFF2-40B4-BE49-F238E27FC236}">
                <a16:creationId xmlns:a16="http://schemas.microsoft.com/office/drawing/2014/main" id="{C14745F4-54A1-4BF0-8582-BD52105F3CE4}"/>
              </a:ext>
            </a:extLst>
          </p:cNvPr>
          <p:cNvGrpSpPr>
            <a:grpSpLocks/>
          </p:cNvGrpSpPr>
          <p:nvPr/>
        </p:nvGrpSpPr>
        <p:grpSpPr bwMode="auto">
          <a:xfrm>
            <a:off x="1767513" y="2702932"/>
            <a:ext cx="1473200" cy="915988"/>
            <a:chOff x="1227" y="1336"/>
            <a:chExt cx="928" cy="577"/>
          </a:xfrm>
        </p:grpSpPr>
        <p:sp>
          <p:nvSpPr>
            <p:cNvPr id="47" name="Line 11">
              <a:extLst>
                <a:ext uri="{FF2B5EF4-FFF2-40B4-BE49-F238E27FC236}">
                  <a16:creationId xmlns:a16="http://schemas.microsoft.com/office/drawing/2014/main" id="{8E3B33DD-A659-4C3A-BB4D-D37055508E78}"/>
                </a:ext>
              </a:extLst>
            </p:cNvPr>
            <p:cNvSpPr>
              <a:spLocks noChangeShapeType="1"/>
            </p:cNvSpPr>
            <p:nvPr/>
          </p:nvSpPr>
          <p:spPr bwMode="auto">
            <a:xfrm flipH="1">
              <a:off x="1358" y="1336"/>
              <a:ext cx="74" cy="447"/>
            </a:xfrm>
            <a:prstGeom prst="line">
              <a:avLst/>
            </a:prstGeom>
            <a:noFill/>
            <a:ln w="28575">
              <a:solidFill>
                <a:srgbClr val="878785"/>
              </a:solidFill>
              <a:round/>
              <a:headEnd/>
              <a:tailEnd/>
            </a:ln>
          </p:spPr>
          <p:txBody>
            <a:bodyPr/>
            <a:lstStyle/>
            <a:p>
              <a:endParaRPr lang="es-ES"/>
            </a:p>
          </p:txBody>
        </p:sp>
        <p:sp>
          <p:nvSpPr>
            <p:cNvPr id="48" name="Line 12">
              <a:extLst>
                <a:ext uri="{FF2B5EF4-FFF2-40B4-BE49-F238E27FC236}">
                  <a16:creationId xmlns:a16="http://schemas.microsoft.com/office/drawing/2014/main" id="{8243F5EA-9191-482B-B5B6-5564FB36C19A}"/>
                </a:ext>
              </a:extLst>
            </p:cNvPr>
            <p:cNvSpPr>
              <a:spLocks noChangeShapeType="1"/>
            </p:cNvSpPr>
            <p:nvPr/>
          </p:nvSpPr>
          <p:spPr bwMode="auto">
            <a:xfrm>
              <a:off x="1555" y="1340"/>
              <a:ext cx="130" cy="443"/>
            </a:xfrm>
            <a:prstGeom prst="line">
              <a:avLst/>
            </a:prstGeom>
            <a:noFill/>
            <a:ln w="28575">
              <a:solidFill>
                <a:srgbClr val="878785"/>
              </a:solidFill>
              <a:round/>
              <a:headEnd/>
              <a:tailEnd/>
            </a:ln>
          </p:spPr>
          <p:txBody>
            <a:bodyPr/>
            <a:lstStyle/>
            <a:p>
              <a:endParaRPr lang="es-ES"/>
            </a:p>
          </p:txBody>
        </p:sp>
        <p:sp>
          <p:nvSpPr>
            <p:cNvPr id="49" name="Line 13">
              <a:extLst>
                <a:ext uri="{FF2B5EF4-FFF2-40B4-BE49-F238E27FC236}">
                  <a16:creationId xmlns:a16="http://schemas.microsoft.com/office/drawing/2014/main" id="{65CC4E36-838E-4344-AA59-D068FF2AA5E7}"/>
                </a:ext>
              </a:extLst>
            </p:cNvPr>
            <p:cNvSpPr>
              <a:spLocks noChangeShapeType="1"/>
            </p:cNvSpPr>
            <p:nvPr/>
          </p:nvSpPr>
          <p:spPr bwMode="auto">
            <a:xfrm>
              <a:off x="1685" y="1336"/>
              <a:ext cx="313" cy="418"/>
            </a:xfrm>
            <a:prstGeom prst="line">
              <a:avLst/>
            </a:prstGeom>
            <a:noFill/>
            <a:ln w="28575">
              <a:solidFill>
                <a:srgbClr val="878785"/>
              </a:solidFill>
              <a:round/>
              <a:headEnd/>
              <a:tailEnd/>
            </a:ln>
          </p:spPr>
          <p:txBody>
            <a:bodyPr/>
            <a:lstStyle/>
            <a:p>
              <a:endParaRPr lang="es-ES"/>
            </a:p>
          </p:txBody>
        </p:sp>
        <p:pic>
          <p:nvPicPr>
            <p:cNvPr id="50" name="Picture 14" descr="PC pequeño">
              <a:extLst>
                <a:ext uri="{FF2B5EF4-FFF2-40B4-BE49-F238E27FC236}">
                  <a16:creationId xmlns:a16="http://schemas.microsoft.com/office/drawing/2014/main" id="{B79F6C8A-394C-4283-9D75-BEB158384C46}"/>
                </a:ext>
              </a:extLst>
            </p:cNvPr>
            <p:cNvPicPr>
              <a:picLocks noChangeAspect="1" noChangeArrowheads="1"/>
            </p:cNvPicPr>
            <p:nvPr/>
          </p:nvPicPr>
          <p:blipFill>
            <a:blip r:embed="rId4" cstate="print">
              <a:lum bright="70000" contrast="-70000"/>
            </a:blip>
            <a:srcRect/>
            <a:stretch>
              <a:fillRect/>
            </a:stretch>
          </p:blipFill>
          <p:spPr bwMode="auto">
            <a:xfrm>
              <a:off x="1227" y="1649"/>
              <a:ext cx="272" cy="264"/>
            </a:xfrm>
            <a:prstGeom prst="rect">
              <a:avLst/>
            </a:prstGeom>
            <a:noFill/>
            <a:ln w="9525">
              <a:noFill/>
              <a:miter lim="800000"/>
              <a:headEnd/>
              <a:tailEnd/>
            </a:ln>
          </p:spPr>
        </p:pic>
        <p:pic>
          <p:nvPicPr>
            <p:cNvPr id="51" name="Picture 15" descr="PC pequeño">
              <a:extLst>
                <a:ext uri="{FF2B5EF4-FFF2-40B4-BE49-F238E27FC236}">
                  <a16:creationId xmlns:a16="http://schemas.microsoft.com/office/drawing/2014/main" id="{096D0A68-C546-4C3A-AC06-C12FF9EE6574}"/>
                </a:ext>
              </a:extLst>
            </p:cNvPr>
            <p:cNvPicPr>
              <a:picLocks noChangeAspect="1" noChangeArrowheads="1"/>
            </p:cNvPicPr>
            <p:nvPr/>
          </p:nvPicPr>
          <p:blipFill>
            <a:blip r:embed="rId4" cstate="print">
              <a:lum bright="70000" contrast="-70000"/>
            </a:blip>
            <a:srcRect/>
            <a:stretch>
              <a:fillRect/>
            </a:stretch>
          </p:blipFill>
          <p:spPr bwMode="auto">
            <a:xfrm>
              <a:off x="1555" y="1649"/>
              <a:ext cx="272" cy="264"/>
            </a:xfrm>
            <a:prstGeom prst="rect">
              <a:avLst/>
            </a:prstGeom>
            <a:noFill/>
            <a:ln w="9525">
              <a:noFill/>
              <a:miter lim="800000"/>
              <a:headEnd/>
              <a:tailEnd/>
            </a:ln>
          </p:spPr>
        </p:pic>
        <p:pic>
          <p:nvPicPr>
            <p:cNvPr id="52" name="Picture 16" descr="PC pequeño">
              <a:extLst>
                <a:ext uri="{FF2B5EF4-FFF2-40B4-BE49-F238E27FC236}">
                  <a16:creationId xmlns:a16="http://schemas.microsoft.com/office/drawing/2014/main" id="{E0E653DB-7E20-4C44-B12A-7400DCE2C0F1}"/>
                </a:ext>
              </a:extLst>
            </p:cNvPr>
            <p:cNvPicPr>
              <a:picLocks noChangeAspect="1" noChangeArrowheads="1"/>
            </p:cNvPicPr>
            <p:nvPr/>
          </p:nvPicPr>
          <p:blipFill>
            <a:blip r:embed="rId4" cstate="print">
              <a:lum bright="70000" contrast="-70000"/>
            </a:blip>
            <a:srcRect/>
            <a:stretch>
              <a:fillRect/>
            </a:stretch>
          </p:blipFill>
          <p:spPr bwMode="auto">
            <a:xfrm>
              <a:off x="1883" y="1649"/>
              <a:ext cx="272" cy="264"/>
            </a:xfrm>
            <a:prstGeom prst="rect">
              <a:avLst/>
            </a:prstGeom>
            <a:noFill/>
            <a:ln w="9525">
              <a:noFill/>
              <a:miter lim="800000"/>
              <a:headEnd/>
              <a:tailEnd/>
            </a:ln>
          </p:spPr>
        </p:pic>
      </p:grpSp>
      <p:pic>
        <p:nvPicPr>
          <p:cNvPr id="53" name="Picture 17">
            <a:extLst>
              <a:ext uri="{FF2B5EF4-FFF2-40B4-BE49-F238E27FC236}">
                <a16:creationId xmlns:a16="http://schemas.microsoft.com/office/drawing/2014/main" id="{713ADE39-8918-45BF-8B64-D039871854F5}"/>
              </a:ext>
            </a:extLst>
          </p:cNvPr>
          <p:cNvPicPr>
            <a:picLocks noChangeArrowheads="1"/>
          </p:cNvPicPr>
          <p:nvPr/>
        </p:nvPicPr>
        <p:blipFill>
          <a:blip r:embed="rId3" cstate="print"/>
          <a:srcRect/>
          <a:stretch>
            <a:fillRect/>
          </a:stretch>
        </p:blipFill>
        <p:spPr bwMode="auto">
          <a:xfrm>
            <a:off x="6633200" y="2172707"/>
            <a:ext cx="1130300" cy="539750"/>
          </a:xfrm>
          <a:prstGeom prst="rect">
            <a:avLst/>
          </a:prstGeom>
          <a:noFill/>
          <a:ln w="12700">
            <a:noFill/>
            <a:miter lim="800000"/>
            <a:headEnd/>
            <a:tailEnd/>
          </a:ln>
        </p:spPr>
      </p:pic>
      <p:sp>
        <p:nvSpPr>
          <p:cNvPr id="54" name="Line 18">
            <a:extLst>
              <a:ext uri="{FF2B5EF4-FFF2-40B4-BE49-F238E27FC236}">
                <a16:creationId xmlns:a16="http://schemas.microsoft.com/office/drawing/2014/main" id="{CEFB129A-81BB-42F8-96D0-EA9E3E1DD129}"/>
              </a:ext>
            </a:extLst>
          </p:cNvPr>
          <p:cNvSpPr>
            <a:spLocks noChangeShapeType="1"/>
          </p:cNvSpPr>
          <p:nvPr/>
        </p:nvSpPr>
        <p:spPr bwMode="auto">
          <a:xfrm>
            <a:off x="7136438" y="2712457"/>
            <a:ext cx="206375" cy="703263"/>
          </a:xfrm>
          <a:prstGeom prst="line">
            <a:avLst/>
          </a:prstGeom>
          <a:noFill/>
          <a:ln w="28575">
            <a:solidFill>
              <a:srgbClr val="878785"/>
            </a:solidFill>
            <a:round/>
            <a:headEnd/>
            <a:tailEnd/>
          </a:ln>
        </p:spPr>
        <p:txBody>
          <a:bodyPr/>
          <a:lstStyle/>
          <a:p>
            <a:endParaRPr lang="es-ES"/>
          </a:p>
        </p:txBody>
      </p:sp>
      <p:pic>
        <p:nvPicPr>
          <p:cNvPr id="55" name="Picture 19" descr="PC pequeño">
            <a:extLst>
              <a:ext uri="{FF2B5EF4-FFF2-40B4-BE49-F238E27FC236}">
                <a16:creationId xmlns:a16="http://schemas.microsoft.com/office/drawing/2014/main" id="{7BBE8DCE-BEA3-410D-98E4-9894B0FA5715}"/>
              </a:ext>
            </a:extLst>
          </p:cNvPr>
          <p:cNvPicPr>
            <a:picLocks noChangeAspect="1" noChangeArrowheads="1"/>
          </p:cNvPicPr>
          <p:nvPr/>
        </p:nvPicPr>
        <p:blipFill>
          <a:blip r:embed="rId4" cstate="print"/>
          <a:srcRect/>
          <a:stretch>
            <a:fillRect/>
          </a:stretch>
        </p:blipFill>
        <p:spPr bwMode="auto">
          <a:xfrm>
            <a:off x="7136438" y="3202995"/>
            <a:ext cx="431800" cy="419100"/>
          </a:xfrm>
          <a:prstGeom prst="rect">
            <a:avLst/>
          </a:prstGeom>
          <a:noFill/>
          <a:ln w="9525">
            <a:noFill/>
            <a:miter lim="800000"/>
            <a:headEnd/>
            <a:tailEnd/>
          </a:ln>
        </p:spPr>
      </p:pic>
      <p:grpSp>
        <p:nvGrpSpPr>
          <p:cNvPr id="56" name="Group 20">
            <a:extLst>
              <a:ext uri="{FF2B5EF4-FFF2-40B4-BE49-F238E27FC236}">
                <a16:creationId xmlns:a16="http://schemas.microsoft.com/office/drawing/2014/main" id="{07D27072-348C-4A71-B4B5-E6F07B390880}"/>
              </a:ext>
            </a:extLst>
          </p:cNvPr>
          <p:cNvGrpSpPr>
            <a:grpSpLocks/>
          </p:cNvGrpSpPr>
          <p:nvPr/>
        </p:nvGrpSpPr>
        <p:grpSpPr bwMode="auto">
          <a:xfrm>
            <a:off x="6095038" y="2706107"/>
            <a:ext cx="1993900" cy="915988"/>
            <a:chOff x="3953" y="1338"/>
            <a:chExt cx="1256" cy="577"/>
          </a:xfrm>
        </p:grpSpPr>
        <p:sp>
          <p:nvSpPr>
            <p:cNvPr id="57" name="Line 21">
              <a:extLst>
                <a:ext uri="{FF2B5EF4-FFF2-40B4-BE49-F238E27FC236}">
                  <a16:creationId xmlns:a16="http://schemas.microsoft.com/office/drawing/2014/main" id="{457A089D-2218-4D53-8625-91F52BF3B9E3}"/>
                </a:ext>
              </a:extLst>
            </p:cNvPr>
            <p:cNvSpPr>
              <a:spLocks noChangeShapeType="1"/>
            </p:cNvSpPr>
            <p:nvPr/>
          </p:nvSpPr>
          <p:spPr bwMode="auto">
            <a:xfrm flipV="1">
              <a:off x="4086" y="1338"/>
              <a:ext cx="326" cy="447"/>
            </a:xfrm>
            <a:prstGeom prst="line">
              <a:avLst/>
            </a:prstGeom>
            <a:noFill/>
            <a:ln w="28575">
              <a:solidFill>
                <a:srgbClr val="878785"/>
              </a:solidFill>
              <a:round/>
              <a:headEnd/>
              <a:tailEnd/>
            </a:ln>
          </p:spPr>
          <p:txBody>
            <a:bodyPr/>
            <a:lstStyle/>
            <a:p>
              <a:endParaRPr lang="es-ES"/>
            </a:p>
          </p:txBody>
        </p:sp>
        <p:sp>
          <p:nvSpPr>
            <p:cNvPr id="58" name="Line 22">
              <a:extLst>
                <a:ext uri="{FF2B5EF4-FFF2-40B4-BE49-F238E27FC236}">
                  <a16:creationId xmlns:a16="http://schemas.microsoft.com/office/drawing/2014/main" id="{19E7E373-7716-4802-9860-550B5EB4A628}"/>
                </a:ext>
              </a:extLst>
            </p:cNvPr>
            <p:cNvSpPr>
              <a:spLocks noChangeShapeType="1"/>
            </p:cNvSpPr>
            <p:nvPr/>
          </p:nvSpPr>
          <p:spPr bwMode="auto">
            <a:xfrm flipH="1">
              <a:off x="4412" y="1338"/>
              <a:ext cx="74" cy="447"/>
            </a:xfrm>
            <a:prstGeom prst="line">
              <a:avLst/>
            </a:prstGeom>
            <a:noFill/>
            <a:ln w="28575">
              <a:solidFill>
                <a:srgbClr val="878785"/>
              </a:solidFill>
              <a:round/>
              <a:headEnd/>
              <a:tailEnd/>
            </a:ln>
          </p:spPr>
          <p:txBody>
            <a:bodyPr/>
            <a:lstStyle/>
            <a:p>
              <a:endParaRPr lang="es-ES"/>
            </a:p>
          </p:txBody>
        </p:sp>
        <p:sp>
          <p:nvSpPr>
            <p:cNvPr id="59" name="Line 23">
              <a:extLst>
                <a:ext uri="{FF2B5EF4-FFF2-40B4-BE49-F238E27FC236}">
                  <a16:creationId xmlns:a16="http://schemas.microsoft.com/office/drawing/2014/main" id="{0377D45B-2C99-48A0-B893-DCD97B886F8A}"/>
                </a:ext>
              </a:extLst>
            </p:cNvPr>
            <p:cNvSpPr>
              <a:spLocks noChangeShapeType="1"/>
            </p:cNvSpPr>
            <p:nvPr/>
          </p:nvSpPr>
          <p:spPr bwMode="auto">
            <a:xfrm>
              <a:off x="4739" y="1338"/>
              <a:ext cx="313" cy="418"/>
            </a:xfrm>
            <a:prstGeom prst="line">
              <a:avLst/>
            </a:prstGeom>
            <a:noFill/>
            <a:ln w="28575">
              <a:solidFill>
                <a:srgbClr val="878785"/>
              </a:solidFill>
              <a:round/>
              <a:headEnd/>
              <a:tailEnd/>
            </a:ln>
          </p:spPr>
          <p:txBody>
            <a:bodyPr/>
            <a:lstStyle/>
            <a:p>
              <a:endParaRPr lang="es-ES"/>
            </a:p>
          </p:txBody>
        </p:sp>
        <p:pic>
          <p:nvPicPr>
            <p:cNvPr id="60" name="Picture 24" descr="PC pequeño">
              <a:extLst>
                <a:ext uri="{FF2B5EF4-FFF2-40B4-BE49-F238E27FC236}">
                  <a16:creationId xmlns:a16="http://schemas.microsoft.com/office/drawing/2014/main" id="{FD3B04BB-ADED-4919-92BB-9A219DFC2977}"/>
                </a:ext>
              </a:extLst>
            </p:cNvPr>
            <p:cNvPicPr>
              <a:picLocks noChangeAspect="1" noChangeArrowheads="1"/>
            </p:cNvPicPr>
            <p:nvPr/>
          </p:nvPicPr>
          <p:blipFill>
            <a:blip r:embed="rId4" cstate="print">
              <a:lum bright="70000" contrast="-70000"/>
            </a:blip>
            <a:srcRect/>
            <a:stretch>
              <a:fillRect/>
            </a:stretch>
          </p:blipFill>
          <p:spPr bwMode="auto">
            <a:xfrm>
              <a:off x="3953" y="1651"/>
              <a:ext cx="272" cy="264"/>
            </a:xfrm>
            <a:prstGeom prst="rect">
              <a:avLst/>
            </a:prstGeom>
            <a:noFill/>
            <a:ln w="9525">
              <a:noFill/>
              <a:miter lim="800000"/>
              <a:headEnd/>
              <a:tailEnd/>
            </a:ln>
          </p:spPr>
        </p:pic>
        <p:pic>
          <p:nvPicPr>
            <p:cNvPr id="61" name="Picture 25" descr="PC pequeño">
              <a:extLst>
                <a:ext uri="{FF2B5EF4-FFF2-40B4-BE49-F238E27FC236}">
                  <a16:creationId xmlns:a16="http://schemas.microsoft.com/office/drawing/2014/main" id="{F30B858A-CAF5-4EB7-9B62-FCABB4F470AF}"/>
                </a:ext>
              </a:extLst>
            </p:cNvPr>
            <p:cNvPicPr>
              <a:picLocks noChangeAspect="1" noChangeArrowheads="1"/>
            </p:cNvPicPr>
            <p:nvPr/>
          </p:nvPicPr>
          <p:blipFill>
            <a:blip r:embed="rId4" cstate="print">
              <a:lum bright="70000" contrast="-70000"/>
            </a:blip>
            <a:srcRect/>
            <a:stretch>
              <a:fillRect/>
            </a:stretch>
          </p:blipFill>
          <p:spPr bwMode="auto">
            <a:xfrm>
              <a:off x="4281" y="1651"/>
              <a:ext cx="272" cy="264"/>
            </a:xfrm>
            <a:prstGeom prst="rect">
              <a:avLst/>
            </a:prstGeom>
            <a:noFill/>
            <a:ln w="9525">
              <a:noFill/>
              <a:miter lim="800000"/>
              <a:headEnd/>
              <a:tailEnd/>
            </a:ln>
          </p:spPr>
        </p:pic>
        <p:pic>
          <p:nvPicPr>
            <p:cNvPr id="62" name="Picture 26" descr="PC pequeño">
              <a:extLst>
                <a:ext uri="{FF2B5EF4-FFF2-40B4-BE49-F238E27FC236}">
                  <a16:creationId xmlns:a16="http://schemas.microsoft.com/office/drawing/2014/main" id="{050F64D2-BC39-4AFD-8E47-F222F80467A9}"/>
                </a:ext>
              </a:extLst>
            </p:cNvPr>
            <p:cNvPicPr>
              <a:picLocks noChangeAspect="1" noChangeArrowheads="1"/>
            </p:cNvPicPr>
            <p:nvPr/>
          </p:nvPicPr>
          <p:blipFill>
            <a:blip r:embed="rId4" cstate="print">
              <a:lum bright="70000" contrast="-70000"/>
            </a:blip>
            <a:srcRect/>
            <a:stretch>
              <a:fillRect/>
            </a:stretch>
          </p:blipFill>
          <p:spPr bwMode="auto">
            <a:xfrm>
              <a:off x="4937" y="1651"/>
              <a:ext cx="272" cy="264"/>
            </a:xfrm>
            <a:prstGeom prst="rect">
              <a:avLst/>
            </a:prstGeom>
            <a:noFill/>
            <a:ln w="9525">
              <a:noFill/>
              <a:miter lim="800000"/>
              <a:headEnd/>
              <a:tailEnd/>
            </a:ln>
          </p:spPr>
        </p:pic>
      </p:grpSp>
      <p:grpSp>
        <p:nvGrpSpPr>
          <p:cNvPr id="63" name="Group 27">
            <a:extLst>
              <a:ext uri="{FF2B5EF4-FFF2-40B4-BE49-F238E27FC236}">
                <a16:creationId xmlns:a16="http://schemas.microsoft.com/office/drawing/2014/main" id="{CF1F463C-FF59-4FAE-AF1C-3D1CCBD59CF1}"/>
              </a:ext>
            </a:extLst>
          </p:cNvPr>
          <p:cNvGrpSpPr>
            <a:grpSpLocks/>
          </p:cNvGrpSpPr>
          <p:nvPr/>
        </p:nvGrpSpPr>
        <p:grpSpPr bwMode="auto">
          <a:xfrm>
            <a:off x="1572250" y="2277482"/>
            <a:ext cx="2667000" cy="930275"/>
            <a:chOff x="1104" y="1008"/>
            <a:chExt cx="1680" cy="586"/>
          </a:xfrm>
        </p:grpSpPr>
        <p:sp>
          <p:nvSpPr>
            <p:cNvPr id="64" name="Line 28">
              <a:extLst>
                <a:ext uri="{FF2B5EF4-FFF2-40B4-BE49-F238E27FC236}">
                  <a16:creationId xmlns:a16="http://schemas.microsoft.com/office/drawing/2014/main" id="{E5C4F735-A6BC-4640-8C79-0A8BC60EE56A}"/>
                </a:ext>
              </a:extLst>
            </p:cNvPr>
            <p:cNvSpPr>
              <a:spLocks noChangeShapeType="1"/>
            </p:cNvSpPr>
            <p:nvPr/>
          </p:nvSpPr>
          <p:spPr bwMode="auto">
            <a:xfrm flipV="1">
              <a:off x="1104" y="1152"/>
              <a:ext cx="346" cy="442"/>
            </a:xfrm>
            <a:prstGeom prst="line">
              <a:avLst/>
            </a:prstGeom>
            <a:noFill/>
            <a:ln w="76200">
              <a:solidFill>
                <a:srgbClr val="FF0000"/>
              </a:solidFill>
              <a:round/>
              <a:headEnd type="none" w="lg" len="sm"/>
              <a:tailEnd type="none" w="lg" len="sm"/>
            </a:ln>
          </p:spPr>
          <p:txBody>
            <a:bodyPr/>
            <a:lstStyle/>
            <a:p>
              <a:endParaRPr lang="es-ES"/>
            </a:p>
          </p:txBody>
        </p:sp>
        <p:sp>
          <p:nvSpPr>
            <p:cNvPr id="65" name="Line 29">
              <a:extLst>
                <a:ext uri="{FF2B5EF4-FFF2-40B4-BE49-F238E27FC236}">
                  <a16:creationId xmlns:a16="http://schemas.microsoft.com/office/drawing/2014/main" id="{1CF6332F-9C8F-4E06-B207-CD5A100B2CE4}"/>
                </a:ext>
              </a:extLst>
            </p:cNvPr>
            <p:cNvSpPr>
              <a:spLocks noChangeShapeType="1"/>
            </p:cNvSpPr>
            <p:nvPr/>
          </p:nvSpPr>
          <p:spPr bwMode="auto">
            <a:xfrm flipV="1">
              <a:off x="1450" y="1008"/>
              <a:ext cx="1334" cy="154"/>
            </a:xfrm>
            <a:prstGeom prst="line">
              <a:avLst/>
            </a:prstGeom>
            <a:noFill/>
            <a:ln w="76200">
              <a:solidFill>
                <a:srgbClr val="FF0000"/>
              </a:solidFill>
              <a:round/>
              <a:headEnd type="none" w="lg" len="sm"/>
              <a:tailEnd type="stealth" w="lg" len="sm"/>
            </a:ln>
          </p:spPr>
          <p:txBody>
            <a:bodyPr/>
            <a:lstStyle/>
            <a:p>
              <a:endParaRPr lang="es-ES"/>
            </a:p>
          </p:txBody>
        </p:sp>
      </p:grpSp>
      <p:sp>
        <p:nvSpPr>
          <p:cNvPr id="66" name="Line 30">
            <a:extLst>
              <a:ext uri="{FF2B5EF4-FFF2-40B4-BE49-F238E27FC236}">
                <a16:creationId xmlns:a16="http://schemas.microsoft.com/office/drawing/2014/main" id="{13F85A3E-2D95-4586-8F48-70CC59D8996B}"/>
              </a:ext>
            </a:extLst>
          </p:cNvPr>
          <p:cNvSpPr>
            <a:spLocks noChangeShapeType="1"/>
          </p:cNvSpPr>
          <p:nvPr/>
        </p:nvSpPr>
        <p:spPr bwMode="auto">
          <a:xfrm>
            <a:off x="4177338" y="2279070"/>
            <a:ext cx="882650" cy="1587"/>
          </a:xfrm>
          <a:prstGeom prst="line">
            <a:avLst/>
          </a:prstGeom>
          <a:noFill/>
          <a:ln w="76200">
            <a:solidFill>
              <a:srgbClr val="FF0000"/>
            </a:solidFill>
            <a:round/>
            <a:headEnd type="none" w="lg" len="sm"/>
            <a:tailEnd type="stealth" w="lg" len="sm"/>
          </a:ln>
        </p:spPr>
        <p:txBody>
          <a:bodyPr/>
          <a:lstStyle/>
          <a:p>
            <a:endParaRPr lang="es-ES"/>
          </a:p>
        </p:txBody>
      </p:sp>
      <p:grpSp>
        <p:nvGrpSpPr>
          <p:cNvPr id="67" name="Group 31">
            <a:extLst>
              <a:ext uri="{FF2B5EF4-FFF2-40B4-BE49-F238E27FC236}">
                <a16:creationId xmlns:a16="http://schemas.microsoft.com/office/drawing/2014/main" id="{C2A17F7F-BDA2-4F7D-B596-14D35E59AC86}"/>
              </a:ext>
            </a:extLst>
          </p:cNvPr>
          <p:cNvGrpSpPr>
            <a:grpSpLocks/>
          </p:cNvGrpSpPr>
          <p:nvPr/>
        </p:nvGrpSpPr>
        <p:grpSpPr bwMode="auto">
          <a:xfrm>
            <a:off x="5047288" y="2277482"/>
            <a:ext cx="2255837" cy="930275"/>
            <a:chOff x="3293" y="1068"/>
            <a:chExt cx="1421" cy="586"/>
          </a:xfrm>
        </p:grpSpPr>
        <p:sp>
          <p:nvSpPr>
            <p:cNvPr id="68" name="Line 32">
              <a:extLst>
                <a:ext uri="{FF2B5EF4-FFF2-40B4-BE49-F238E27FC236}">
                  <a16:creationId xmlns:a16="http://schemas.microsoft.com/office/drawing/2014/main" id="{11DC35C8-8A70-4CA0-B8E5-C58A0321ACCB}"/>
                </a:ext>
              </a:extLst>
            </p:cNvPr>
            <p:cNvSpPr>
              <a:spLocks noChangeShapeType="1"/>
            </p:cNvSpPr>
            <p:nvPr/>
          </p:nvSpPr>
          <p:spPr bwMode="auto">
            <a:xfrm>
              <a:off x="3293" y="1068"/>
              <a:ext cx="1286" cy="125"/>
            </a:xfrm>
            <a:prstGeom prst="line">
              <a:avLst/>
            </a:prstGeom>
            <a:noFill/>
            <a:ln w="76200">
              <a:solidFill>
                <a:srgbClr val="FF0000"/>
              </a:solidFill>
              <a:round/>
              <a:headEnd type="none" w="lg" len="sm"/>
              <a:tailEnd type="none" w="lg" len="sm"/>
            </a:ln>
          </p:spPr>
          <p:txBody>
            <a:bodyPr/>
            <a:lstStyle/>
            <a:p>
              <a:endParaRPr lang="es-ES"/>
            </a:p>
          </p:txBody>
        </p:sp>
        <p:sp>
          <p:nvSpPr>
            <p:cNvPr id="69" name="Line 33">
              <a:extLst>
                <a:ext uri="{FF2B5EF4-FFF2-40B4-BE49-F238E27FC236}">
                  <a16:creationId xmlns:a16="http://schemas.microsoft.com/office/drawing/2014/main" id="{FECE75F2-CCC7-4B24-97FA-368943024533}"/>
                </a:ext>
              </a:extLst>
            </p:cNvPr>
            <p:cNvSpPr>
              <a:spLocks noChangeShapeType="1"/>
            </p:cNvSpPr>
            <p:nvPr/>
          </p:nvSpPr>
          <p:spPr bwMode="auto">
            <a:xfrm>
              <a:off x="4579" y="1193"/>
              <a:ext cx="135" cy="461"/>
            </a:xfrm>
            <a:prstGeom prst="line">
              <a:avLst/>
            </a:prstGeom>
            <a:noFill/>
            <a:ln w="76200">
              <a:solidFill>
                <a:srgbClr val="FF0000"/>
              </a:solidFill>
              <a:round/>
              <a:headEnd type="none" w="lg" len="sm"/>
              <a:tailEnd type="stealth" w="lg" len="sm"/>
            </a:ln>
          </p:spPr>
          <p:txBody>
            <a:bodyPr/>
            <a:lstStyle/>
            <a:p>
              <a:endParaRPr lang="es-ES"/>
            </a:p>
          </p:txBody>
        </p:sp>
      </p:grpSp>
      <p:sp>
        <p:nvSpPr>
          <p:cNvPr id="70" name="Text Box 34">
            <a:extLst>
              <a:ext uri="{FF2B5EF4-FFF2-40B4-BE49-F238E27FC236}">
                <a16:creationId xmlns:a16="http://schemas.microsoft.com/office/drawing/2014/main" id="{611D6DB8-BCA6-4562-843E-CF1E36DE3FC1}"/>
              </a:ext>
            </a:extLst>
          </p:cNvPr>
          <p:cNvSpPr txBox="1">
            <a:spLocks noChangeArrowheads="1"/>
          </p:cNvSpPr>
          <p:nvPr/>
        </p:nvSpPr>
        <p:spPr bwMode="auto">
          <a:xfrm>
            <a:off x="375276" y="3510480"/>
            <a:ext cx="2197100" cy="646331"/>
          </a:xfrm>
          <a:prstGeom prst="rect">
            <a:avLst/>
          </a:prstGeom>
          <a:noFill/>
          <a:ln w="9525">
            <a:noFill/>
            <a:miter lim="800000"/>
            <a:headEnd/>
            <a:tailEnd/>
          </a:ln>
        </p:spPr>
        <p:txBody>
          <a:bodyPr>
            <a:spAutoFit/>
          </a:bodyPr>
          <a:lstStyle/>
          <a:p>
            <a:pPr algn="ctr"/>
            <a:r>
              <a:rPr lang="es-ES_tradnl" sz="1200" dirty="0"/>
              <a:t>MAC: </a:t>
            </a:r>
            <a:r>
              <a:rPr lang="es-ES_tradnl" sz="1200" dirty="0" err="1"/>
              <a:t>aa-aa-aa-aa-aa-aa</a:t>
            </a:r>
            <a:endParaRPr lang="es-ES_tradnl" sz="1200" dirty="0"/>
          </a:p>
          <a:p>
            <a:pPr algn="ctr"/>
            <a:r>
              <a:rPr lang="es-ES_tradnl" sz="1200" dirty="0"/>
              <a:t>IP: 192.168.1.2</a:t>
            </a:r>
          </a:p>
          <a:p>
            <a:pPr algn="ctr"/>
            <a:r>
              <a:rPr lang="es-ES_tradnl" sz="1200" dirty="0"/>
              <a:t>P.E: 192.168.1.1</a:t>
            </a:r>
            <a:endParaRPr lang="es-ES" sz="1200" dirty="0"/>
          </a:p>
        </p:txBody>
      </p:sp>
      <p:sp>
        <p:nvSpPr>
          <p:cNvPr id="71" name="Text Box 35">
            <a:extLst>
              <a:ext uri="{FF2B5EF4-FFF2-40B4-BE49-F238E27FC236}">
                <a16:creationId xmlns:a16="http://schemas.microsoft.com/office/drawing/2014/main" id="{77AD2D56-2C3C-40B2-B98F-6FD89357360F}"/>
              </a:ext>
            </a:extLst>
          </p:cNvPr>
          <p:cNvSpPr txBox="1">
            <a:spLocks noChangeArrowheads="1"/>
          </p:cNvSpPr>
          <p:nvPr/>
        </p:nvSpPr>
        <p:spPr bwMode="auto">
          <a:xfrm>
            <a:off x="2580313" y="1781724"/>
            <a:ext cx="2286000" cy="492443"/>
          </a:xfrm>
          <a:prstGeom prst="rect">
            <a:avLst/>
          </a:prstGeom>
          <a:noFill/>
          <a:ln w="9525">
            <a:noFill/>
            <a:miter lim="800000"/>
            <a:headEnd/>
            <a:tailEnd/>
          </a:ln>
        </p:spPr>
        <p:txBody>
          <a:bodyPr>
            <a:spAutoFit/>
          </a:bodyPr>
          <a:lstStyle/>
          <a:p>
            <a:pPr algn="ctr"/>
            <a:r>
              <a:rPr lang="es-ES_tradnl" sz="1200" dirty="0"/>
              <a:t>MAC: </a:t>
            </a:r>
            <a:r>
              <a:rPr lang="es-ES_tradnl" sz="1200" dirty="0" err="1"/>
              <a:t>bb-bb-bb-bb-bb-bb</a:t>
            </a:r>
            <a:endParaRPr lang="es-ES_tradnl" sz="1200" dirty="0"/>
          </a:p>
          <a:p>
            <a:pPr algn="ctr"/>
            <a:r>
              <a:rPr lang="es-ES_tradnl" sz="1200" dirty="0"/>
              <a:t>IP: 192.168.1.</a:t>
            </a:r>
            <a:r>
              <a:rPr lang="es-ES_tradnl" sz="1400" dirty="0"/>
              <a:t>1</a:t>
            </a:r>
            <a:endParaRPr lang="es-ES" sz="1400" dirty="0"/>
          </a:p>
        </p:txBody>
      </p:sp>
      <p:sp>
        <p:nvSpPr>
          <p:cNvPr id="72" name="Text Box 36">
            <a:extLst>
              <a:ext uri="{FF2B5EF4-FFF2-40B4-BE49-F238E27FC236}">
                <a16:creationId xmlns:a16="http://schemas.microsoft.com/office/drawing/2014/main" id="{5CBDB04A-4FE1-40A0-A203-CA0D02641D13}"/>
              </a:ext>
            </a:extLst>
          </p:cNvPr>
          <p:cNvSpPr txBox="1">
            <a:spLocks noChangeArrowheads="1"/>
          </p:cNvSpPr>
          <p:nvPr/>
        </p:nvSpPr>
        <p:spPr bwMode="auto">
          <a:xfrm>
            <a:off x="4832976" y="1896929"/>
            <a:ext cx="1711328" cy="461665"/>
          </a:xfrm>
          <a:prstGeom prst="rect">
            <a:avLst/>
          </a:prstGeom>
          <a:noFill/>
          <a:ln w="9525">
            <a:noFill/>
            <a:miter lim="800000"/>
            <a:headEnd/>
            <a:tailEnd/>
          </a:ln>
        </p:spPr>
        <p:txBody>
          <a:bodyPr wrap="square">
            <a:spAutoFit/>
          </a:bodyPr>
          <a:lstStyle/>
          <a:p>
            <a:pPr algn="ctr">
              <a:spcBef>
                <a:spcPct val="50000"/>
              </a:spcBef>
            </a:pPr>
            <a:r>
              <a:rPr lang="es-ES_tradnl" sz="1200" dirty="0"/>
              <a:t>MAC: </a:t>
            </a:r>
            <a:r>
              <a:rPr lang="es-ES_tradnl" sz="1200" dirty="0" err="1"/>
              <a:t>cc-cc-cc-cc-cc-cc</a:t>
            </a:r>
            <a:r>
              <a:rPr lang="es-ES_tradnl" sz="1200" dirty="0"/>
              <a:t> IP: 192.168.2.1</a:t>
            </a:r>
            <a:endParaRPr lang="es-ES" sz="1200" dirty="0"/>
          </a:p>
        </p:txBody>
      </p:sp>
      <p:sp>
        <p:nvSpPr>
          <p:cNvPr id="73" name="Text Box 37">
            <a:extLst>
              <a:ext uri="{FF2B5EF4-FFF2-40B4-BE49-F238E27FC236}">
                <a16:creationId xmlns:a16="http://schemas.microsoft.com/office/drawing/2014/main" id="{597DBB4B-3B97-45C5-BC2E-1E7E4996629F}"/>
              </a:ext>
            </a:extLst>
          </p:cNvPr>
          <p:cNvSpPr txBox="1">
            <a:spLocks noChangeArrowheads="1"/>
          </p:cNvSpPr>
          <p:nvPr/>
        </p:nvSpPr>
        <p:spPr bwMode="auto">
          <a:xfrm>
            <a:off x="6652250" y="3577645"/>
            <a:ext cx="2209800" cy="646331"/>
          </a:xfrm>
          <a:prstGeom prst="rect">
            <a:avLst/>
          </a:prstGeom>
          <a:noFill/>
          <a:ln w="9525">
            <a:noFill/>
            <a:miter lim="800000"/>
            <a:headEnd/>
            <a:tailEnd/>
          </a:ln>
        </p:spPr>
        <p:txBody>
          <a:bodyPr>
            <a:spAutoFit/>
          </a:bodyPr>
          <a:lstStyle/>
          <a:p>
            <a:pPr algn="ctr"/>
            <a:r>
              <a:rPr lang="es-ES_tradnl" sz="1200" dirty="0"/>
              <a:t>MAC: </a:t>
            </a:r>
            <a:r>
              <a:rPr lang="es-ES_tradnl" sz="1200" dirty="0" err="1"/>
              <a:t>dd-dd-dd-dd-dd-dd</a:t>
            </a:r>
            <a:endParaRPr lang="es-ES_tradnl" sz="1200" dirty="0"/>
          </a:p>
          <a:p>
            <a:pPr algn="ctr"/>
            <a:r>
              <a:rPr lang="es-ES_tradnl" sz="1200" dirty="0"/>
              <a:t>IP: 192.168.2.2</a:t>
            </a:r>
          </a:p>
          <a:p>
            <a:pPr algn="ctr"/>
            <a:r>
              <a:rPr lang="es-ES_tradnl" sz="1200" dirty="0"/>
              <a:t>P.E: 192.168.2.1</a:t>
            </a:r>
            <a:endParaRPr lang="es-ES" sz="1200" dirty="0"/>
          </a:p>
        </p:txBody>
      </p:sp>
      <p:graphicFrame>
        <p:nvGraphicFramePr>
          <p:cNvPr id="74" name="Group 124">
            <a:extLst>
              <a:ext uri="{FF2B5EF4-FFF2-40B4-BE49-F238E27FC236}">
                <a16:creationId xmlns:a16="http://schemas.microsoft.com/office/drawing/2014/main" id="{03613A08-2161-471B-81A8-B7FBE4B49A70}"/>
              </a:ext>
            </a:extLst>
          </p:cNvPr>
          <p:cNvGraphicFramePr>
            <a:graphicFrameLocks/>
          </p:cNvGraphicFramePr>
          <p:nvPr>
            <p:extLst>
              <p:ext uri="{D42A27DB-BD31-4B8C-83A1-F6EECF244321}">
                <p14:modId xmlns:p14="http://schemas.microsoft.com/office/powerpoint/2010/main" val="1877046225"/>
              </p:ext>
            </p:extLst>
          </p:nvPr>
        </p:nvGraphicFramePr>
        <p:xfrm>
          <a:off x="571687" y="4879907"/>
          <a:ext cx="8067675" cy="1603948"/>
        </p:xfrm>
        <a:graphic>
          <a:graphicData uri="http://schemas.openxmlformats.org/drawingml/2006/table">
            <a:tbl>
              <a:tblPr/>
              <a:tblGrid>
                <a:gridCol w="1068388">
                  <a:extLst>
                    <a:ext uri="{9D8B030D-6E8A-4147-A177-3AD203B41FA5}">
                      <a16:colId xmlns:a16="http://schemas.microsoft.com/office/drawing/2014/main" val="20000"/>
                    </a:ext>
                  </a:extLst>
                </a:gridCol>
                <a:gridCol w="2159000">
                  <a:extLst>
                    <a:ext uri="{9D8B030D-6E8A-4147-A177-3AD203B41FA5}">
                      <a16:colId xmlns:a16="http://schemas.microsoft.com/office/drawing/2014/main" val="20001"/>
                    </a:ext>
                  </a:extLst>
                </a:gridCol>
                <a:gridCol w="1612900">
                  <a:extLst>
                    <a:ext uri="{9D8B030D-6E8A-4147-A177-3AD203B41FA5}">
                      <a16:colId xmlns:a16="http://schemas.microsoft.com/office/drawing/2014/main" val="20002"/>
                    </a:ext>
                  </a:extLst>
                </a:gridCol>
                <a:gridCol w="1614487">
                  <a:extLst>
                    <a:ext uri="{9D8B030D-6E8A-4147-A177-3AD203B41FA5}">
                      <a16:colId xmlns:a16="http://schemas.microsoft.com/office/drawing/2014/main" val="20003"/>
                    </a:ext>
                  </a:extLst>
                </a:gridCol>
                <a:gridCol w="1612900">
                  <a:extLst>
                    <a:ext uri="{9D8B030D-6E8A-4147-A177-3AD203B41FA5}">
                      <a16:colId xmlns:a16="http://schemas.microsoft.com/office/drawing/2014/main" val="20004"/>
                    </a:ext>
                  </a:extLst>
                </a:gridCol>
              </a:tblGrid>
              <a:tr h="266700">
                <a:tc>
                  <a:txBody>
                    <a:bodyPr/>
                    <a:lstStyle/>
                    <a:p>
                      <a:pPr marL="0" marR="0" lvl="0" indent="0" algn="ctr" defTabSz="914400" rtl="0" eaLnBrk="1" fontAlgn="base" latinLnBrk="0" hangingPunct="1">
                        <a:lnSpc>
                          <a:spcPct val="100000"/>
                        </a:lnSpc>
                        <a:spcBef>
                          <a:spcPct val="20000"/>
                        </a:spcBef>
                        <a:spcAft>
                          <a:spcPct val="0"/>
                        </a:spcAft>
                        <a:buClr>
                          <a:srgbClr val="D37500"/>
                        </a:buClr>
                        <a:buSzTx/>
                        <a:buFontTx/>
                        <a:buNone/>
                        <a:tabLst/>
                      </a:pPr>
                      <a:r>
                        <a:rPr kumimoji="0" lang="es-ES_tradnl" sz="1400" b="0" i="0" u="none" strike="noStrike" cap="none" normalizeH="0" baseline="0">
                          <a:ln>
                            <a:noFill/>
                          </a:ln>
                          <a:solidFill>
                            <a:srgbClr val="00607C"/>
                          </a:solidFill>
                          <a:effectLst/>
                          <a:latin typeface="Helvetica 55 Roman" pitchFamily="2" charset="0"/>
                        </a:rPr>
                        <a:t>Pasos</a:t>
                      </a:r>
                      <a:endParaRPr kumimoji="0" lang="es-ES" sz="1400" b="0" i="0" u="none" strike="noStrike" cap="none" normalizeH="0" baseline="0">
                        <a:ln>
                          <a:noFill/>
                        </a:ln>
                        <a:solidFill>
                          <a:srgbClr val="00607C"/>
                        </a:solidFill>
                        <a:effectLst/>
                        <a:latin typeface="Helvetica 55 Roman" pitchFamily="2" charset="0"/>
                      </a:endParaRPr>
                    </a:p>
                  </a:txBody>
                  <a:tcPr marL="90000" marR="90000" marT="46800" marB="46800" anchor="ctr" horzOverflow="overflow">
                    <a:lnL w="28575" cap="flat" cmpd="sng" algn="ctr">
                      <a:solidFill>
                        <a:srgbClr val="878785"/>
                      </a:solidFill>
                      <a:prstDash val="solid"/>
                      <a:round/>
                      <a:headEnd type="none" w="med" len="med"/>
                      <a:tailEnd type="none" w="med" len="med"/>
                    </a:lnL>
                    <a:lnR w="12700" cap="flat" cmpd="sng" algn="ctr">
                      <a:solidFill>
                        <a:srgbClr val="878785"/>
                      </a:solidFill>
                      <a:prstDash val="solid"/>
                      <a:round/>
                      <a:headEnd type="none" w="med" len="med"/>
                      <a:tailEnd type="none" w="med" len="med"/>
                    </a:lnR>
                    <a:lnT w="28575" cap="flat" cmpd="sng" algn="ctr">
                      <a:solidFill>
                        <a:srgbClr val="878785"/>
                      </a:solidFill>
                      <a:prstDash val="solid"/>
                      <a:round/>
                      <a:headEnd type="none" w="med" len="med"/>
                      <a:tailEnd type="none" w="med" len="med"/>
                    </a:lnT>
                    <a:lnB w="28575" cap="flat" cmpd="sng" algn="ctr">
                      <a:solidFill>
                        <a:srgbClr val="878785"/>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D37500"/>
                        </a:buClr>
                        <a:buSzTx/>
                        <a:buFontTx/>
                        <a:buNone/>
                        <a:tabLst/>
                      </a:pPr>
                      <a:r>
                        <a:rPr kumimoji="0" lang="es-ES_tradnl" sz="1400" b="0" i="0" u="none" strike="noStrike" cap="none" normalizeH="0" baseline="0" dirty="0">
                          <a:ln>
                            <a:noFill/>
                          </a:ln>
                          <a:solidFill>
                            <a:srgbClr val="00607C"/>
                          </a:solidFill>
                          <a:effectLst/>
                          <a:latin typeface="Helvetica 55 Roman" pitchFamily="2" charset="0"/>
                        </a:rPr>
                        <a:t>MAC origen</a:t>
                      </a:r>
                      <a:endParaRPr kumimoji="0" lang="es-ES" sz="1400" b="0" i="0" u="none" strike="noStrike" cap="none" normalizeH="0" baseline="0" dirty="0">
                        <a:ln>
                          <a:noFill/>
                        </a:ln>
                        <a:solidFill>
                          <a:srgbClr val="00607C"/>
                        </a:solidFill>
                        <a:effectLst/>
                        <a:latin typeface="Helvetica 55 Roman" pitchFamily="2" charset="0"/>
                      </a:endParaRPr>
                    </a:p>
                  </a:txBody>
                  <a:tcPr marL="90000" marR="90000" marT="46800" marB="46800" anchor="ctr" horzOverflow="overflow">
                    <a:lnL w="12700" cap="flat" cmpd="sng" algn="ctr">
                      <a:solidFill>
                        <a:srgbClr val="878785"/>
                      </a:solidFill>
                      <a:prstDash val="solid"/>
                      <a:round/>
                      <a:headEnd type="none" w="med" len="med"/>
                      <a:tailEnd type="none" w="med" len="med"/>
                    </a:lnL>
                    <a:lnR w="12700" cap="flat" cmpd="sng" algn="ctr">
                      <a:solidFill>
                        <a:srgbClr val="878785"/>
                      </a:solidFill>
                      <a:prstDash val="solid"/>
                      <a:round/>
                      <a:headEnd type="none" w="med" len="med"/>
                      <a:tailEnd type="none" w="med" len="med"/>
                    </a:lnR>
                    <a:lnT w="28575" cap="flat" cmpd="sng" algn="ctr">
                      <a:solidFill>
                        <a:srgbClr val="878785"/>
                      </a:solidFill>
                      <a:prstDash val="solid"/>
                      <a:round/>
                      <a:headEnd type="none" w="med" len="med"/>
                      <a:tailEnd type="none" w="med" len="med"/>
                    </a:lnT>
                    <a:lnB w="28575" cap="flat" cmpd="sng" algn="ctr">
                      <a:solidFill>
                        <a:srgbClr val="878785"/>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D37500"/>
                        </a:buClr>
                        <a:buSzTx/>
                        <a:buFontTx/>
                        <a:buNone/>
                        <a:tabLst/>
                      </a:pPr>
                      <a:r>
                        <a:rPr kumimoji="0" lang="es-ES_tradnl" sz="1400" b="0" i="0" u="none" strike="noStrike" cap="none" normalizeH="0" baseline="0">
                          <a:ln>
                            <a:noFill/>
                          </a:ln>
                          <a:solidFill>
                            <a:srgbClr val="00607C"/>
                          </a:solidFill>
                          <a:effectLst/>
                          <a:latin typeface="Helvetica 55 Roman" pitchFamily="2" charset="0"/>
                        </a:rPr>
                        <a:t>MAC destino</a:t>
                      </a:r>
                      <a:endParaRPr kumimoji="0" lang="es-ES" sz="1400" b="0" i="0" u="none" strike="noStrike" cap="none" normalizeH="0" baseline="0">
                        <a:ln>
                          <a:noFill/>
                        </a:ln>
                        <a:solidFill>
                          <a:srgbClr val="00607C"/>
                        </a:solidFill>
                        <a:effectLst/>
                        <a:latin typeface="Helvetica 55 Roman" pitchFamily="2" charset="0"/>
                      </a:endParaRPr>
                    </a:p>
                  </a:txBody>
                  <a:tcPr marL="90000" marR="90000" marT="46800" marB="46800" anchor="ctr" horzOverflow="overflow">
                    <a:lnL w="12700" cap="flat" cmpd="sng" algn="ctr">
                      <a:solidFill>
                        <a:srgbClr val="878785"/>
                      </a:solidFill>
                      <a:prstDash val="solid"/>
                      <a:round/>
                      <a:headEnd type="none" w="med" len="med"/>
                      <a:tailEnd type="none" w="med" len="med"/>
                    </a:lnL>
                    <a:lnR w="12700" cap="flat" cmpd="sng" algn="ctr">
                      <a:solidFill>
                        <a:srgbClr val="878785"/>
                      </a:solidFill>
                      <a:prstDash val="solid"/>
                      <a:round/>
                      <a:headEnd type="none" w="med" len="med"/>
                      <a:tailEnd type="none" w="med" len="med"/>
                    </a:lnR>
                    <a:lnT w="28575" cap="flat" cmpd="sng" algn="ctr">
                      <a:solidFill>
                        <a:srgbClr val="878785"/>
                      </a:solidFill>
                      <a:prstDash val="solid"/>
                      <a:round/>
                      <a:headEnd type="none" w="med" len="med"/>
                      <a:tailEnd type="none" w="med" len="med"/>
                    </a:lnT>
                    <a:lnB w="28575" cap="flat" cmpd="sng" algn="ctr">
                      <a:solidFill>
                        <a:srgbClr val="878785"/>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D37500"/>
                        </a:buClr>
                        <a:buSzTx/>
                        <a:buFontTx/>
                        <a:buNone/>
                        <a:tabLst/>
                      </a:pPr>
                      <a:r>
                        <a:rPr kumimoji="0" lang="es-ES_tradnl" sz="1400" b="0" i="0" u="none" strike="noStrike" cap="none" normalizeH="0" baseline="0">
                          <a:ln>
                            <a:noFill/>
                          </a:ln>
                          <a:solidFill>
                            <a:srgbClr val="00607C"/>
                          </a:solidFill>
                          <a:effectLst/>
                          <a:latin typeface="Helvetica 55 Roman" pitchFamily="2" charset="0"/>
                        </a:rPr>
                        <a:t>IP origen</a:t>
                      </a:r>
                      <a:endParaRPr kumimoji="0" lang="es-ES" sz="1400" b="0" i="0" u="none" strike="noStrike" cap="none" normalizeH="0" baseline="0">
                        <a:ln>
                          <a:noFill/>
                        </a:ln>
                        <a:solidFill>
                          <a:srgbClr val="00607C"/>
                        </a:solidFill>
                        <a:effectLst/>
                        <a:latin typeface="Helvetica 55 Roman" pitchFamily="2" charset="0"/>
                      </a:endParaRPr>
                    </a:p>
                  </a:txBody>
                  <a:tcPr marL="90000" marR="90000" marT="46800" marB="46800" anchor="ctr" horzOverflow="overflow">
                    <a:lnL w="12700" cap="flat" cmpd="sng" algn="ctr">
                      <a:solidFill>
                        <a:srgbClr val="878785"/>
                      </a:solidFill>
                      <a:prstDash val="solid"/>
                      <a:round/>
                      <a:headEnd type="none" w="med" len="med"/>
                      <a:tailEnd type="none" w="med" len="med"/>
                    </a:lnL>
                    <a:lnR w="12700" cap="flat" cmpd="sng" algn="ctr">
                      <a:solidFill>
                        <a:srgbClr val="878785"/>
                      </a:solidFill>
                      <a:prstDash val="solid"/>
                      <a:round/>
                      <a:headEnd type="none" w="med" len="med"/>
                      <a:tailEnd type="none" w="med" len="med"/>
                    </a:lnR>
                    <a:lnT w="28575" cap="flat" cmpd="sng" algn="ctr">
                      <a:solidFill>
                        <a:srgbClr val="878785"/>
                      </a:solidFill>
                      <a:prstDash val="solid"/>
                      <a:round/>
                      <a:headEnd type="none" w="med" len="med"/>
                      <a:tailEnd type="none" w="med" len="med"/>
                    </a:lnT>
                    <a:lnB w="28575" cap="flat" cmpd="sng" algn="ctr">
                      <a:solidFill>
                        <a:srgbClr val="878785"/>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D37500"/>
                        </a:buClr>
                        <a:buSzTx/>
                        <a:buFontTx/>
                        <a:buNone/>
                        <a:tabLst/>
                      </a:pPr>
                      <a:r>
                        <a:rPr kumimoji="0" lang="es-ES_tradnl" sz="1400" b="0" i="0" u="none" strike="noStrike" cap="none" normalizeH="0" baseline="0">
                          <a:ln>
                            <a:noFill/>
                          </a:ln>
                          <a:solidFill>
                            <a:srgbClr val="00607C"/>
                          </a:solidFill>
                          <a:effectLst/>
                          <a:latin typeface="Helvetica 55 Roman" pitchFamily="2" charset="0"/>
                        </a:rPr>
                        <a:t>IP destino</a:t>
                      </a:r>
                      <a:endParaRPr kumimoji="0" lang="es-ES" sz="1400" b="0" i="0" u="none" strike="noStrike" cap="none" normalizeH="0" baseline="0">
                        <a:ln>
                          <a:noFill/>
                        </a:ln>
                        <a:solidFill>
                          <a:srgbClr val="00607C"/>
                        </a:solidFill>
                        <a:effectLst/>
                        <a:latin typeface="Helvetica 55 Roman" pitchFamily="2" charset="0"/>
                      </a:endParaRPr>
                    </a:p>
                  </a:txBody>
                  <a:tcPr marL="90000" marR="90000" marT="46800" marB="46800" anchor="ctr" horzOverflow="overflow">
                    <a:lnL w="12700" cap="flat" cmpd="sng" algn="ctr">
                      <a:solidFill>
                        <a:srgbClr val="878785"/>
                      </a:solidFill>
                      <a:prstDash val="solid"/>
                      <a:round/>
                      <a:headEnd type="none" w="med" len="med"/>
                      <a:tailEnd type="none" w="med" len="med"/>
                    </a:lnL>
                    <a:lnR w="28575" cap="flat" cmpd="sng" algn="ctr">
                      <a:solidFill>
                        <a:srgbClr val="878785"/>
                      </a:solidFill>
                      <a:prstDash val="solid"/>
                      <a:round/>
                      <a:headEnd type="none" w="med" len="med"/>
                      <a:tailEnd type="none" w="med" len="med"/>
                    </a:lnR>
                    <a:lnT w="28575" cap="flat" cmpd="sng" algn="ctr">
                      <a:solidFill>
                        <a:srgbClr val="878785"/>
                      </a:solidFill>
                      <a:prstDash val="solid"/>
                      <a:round/>
                      <a:headEnd type="none" w="med" len="med"/>
                      <a:tailEnd type="none" w="med" len="med"/>
                    </a:lnT>
                    <a:lnB w="28575" cap="flat" cmpd="sng" algn="ctr">
                      <a:solidFill>
                        <a:srgbClr val="878785"/>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6550">
                <a:tc>
                  <a:txBody>
                    <a:bodyPr/>
                    <a:lstStyle/>
                    <a:p>
                      <a:pPr marL="0" marR="0" lvl="0" indent="0" algn="ctr" defTabSz="914400" rtl="0" eaLnBrk="1" fontAlgn="base" latinLnBrk="0" hangingPunct="1">
                        <a:lnSpc>
                          <a:spcPct val="100000"/>
                        </a:lnSpc>
                        <a:spcBef>
                          <a:spcPct val="20000"/>
                        </a:spcBef>
                        <a:spcAft>
                          <a:spcPct val="0"/>
                        </a:spcAft>
                        <a:buClr>
                          <a:srgbClr val="D37500"/>
                        </a:buClr>
                        <a:buSzTx/>
                        <a:buFontTx/>
                        <a:buNone/>
                        <a:tabLst/>
                      </a:pPr>
                      <a:r>
                        <a:rPr kumimoji="0" lang="es-ES_tradnl" sz="1400" b="0" i="0" u="none" strike="noStrike" cap="none" normalizeH="0" baseline="0">
                          <a:ln>
                            <a:noFill/>
                          </a:ln>
                          <a:solidFill>
                            <a:srgbClr val="D37500"/>
                          </a:solidFill>
                          <a:effectLst/>
                          <a:latin typeface="Helvetica 55 Roman" pitchFamily="2" charset="0"/>
                        </a:rPr>
                        <a:t>1</a:t>
                      </a:r>
                      <a:endParaRPr kumimoji="0" lang="es-ES" sz="1400" b="0" i="0" u="none" strike="noStrike" cap="none" normalizeH="0" baseline="0">
                        <a:ln>
                          <a:noFill/>
                        </a:ln>
                        <a:solidFill>
                          <a:srgbClr val="D37500"/>
                        </a:solidFill>
                        <a:effectLst/>
                        <a:latin typeface="Helvetica 55 Roman" pitchFamily="2" charset="0"/>
                      </a:endParaRPr>
                    </a:p>
                  </a:txBody>
                  <a:tcPr marL="90000" marR="90000" marT="46800" marB="46800" anchor="ctr" horzOverflow="overflow">
                    <a:lnL w="28575" cap="flat" cmpd="sng" algn="ctr">
                      <a:solidFill>
                        <a:srgbClr val="878785"/>
                      </a:solidFill>
                      <a:prstDash val="solid"/>
                      <a:round/>
                      <a:headEnd type="none" w="med" len="med"/>
                      <a:tailEnd type="none" w="med" len="med"/>
                    </a:lnL>
                    <a:lnR w="12700" cap="flat" cmpd="sng" algn="ctr">
                      <a:solidFill>
                        <a:srgbClr val="878785"/>
                      </a:solidFill>
                      <a:prstDash val="solid"/>
                      <a:round/>
                      <a:headEnd type="none" w="med" len="med"/>
                      <a:tailEnd type="none" w="med" len="med"/>
                    </a:lnR>
                    <a:lnT w="28575" cap="flat" cmpd="sng" algn="ctr">
                      <a:solidFill>
                        <a:srgbClr val="878785"/>
                      </a:solidFill>
                      <a:prstDash val="solid"/>
                      <a:round/>
                      <a:headEnd type="none" w="med" len="med"/>
                      <a:tailEnd type="none" w="med" len="med"/>
                    </a:lnT>
                    <a:lnB w="12700" cap="flat" cmpd="sng" algn="ctr">
                      <a:solidFill>
                        <a:srgbClr val="878785"/>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D37500"/>
                        </a:buClr>
                        <a:buSzTx/>
                        <a:buFontTx/>
                        <a:buNone/>
                        <a:tabLst/>
                      </a:pPr>
                      <a:r>
                        <a:rPr kumimoji="0" lang="es-ES_tradnl" sz="1400" b="0" i="0" u="none" strike="noStrike" cap="none" normalizeH="0" baseline="0" dirty="0" err="1">
                          <a:ln>
                            <a:noFill/>
                          </a:ln>
                          <a:solidFill>
                            <a:srgbClr val="878785"/>
                          </a:solidFill>
                          <a:effectLst/>
                          <a:latin typeface="Helvetica 55 Roman" pitchFamily="2" charset="0"/>
                        </a:rPr>
                        <a:t>aa-aa-aa-aa-aa</a:t>
                      </a:r>
                      <a:endParaRPr kumimoji="0" lang="es-ES" sz="1400" b="0" i="0" u="none" strike="noStrike" cap="none" normalizeH="0" baseline="0" dirty="0">
                        <a:ln>
                          <a:noFill/>
                        </a:ln>
                        <a:solidFill>
                          <a:srgbClr val="878785"/>
                        </a:solidFill>
                        <a:effectLst/>
                        <a:latin typeface="Helvetica 55 Roman" pitchFamily="2" charset="0"/>
                      </a:endParaRPr>
                    </a:p>
                  </a:txBody>
                  <a:tcPr marL="90000" marR="90000" marT="46800" marB="46800" anchor="ctr" horzOverflow="overflow">
                    <a:lnL w="12700" cap="flat" cmpd="sng" algn="ctr">
                      <a:solidFill>
                        <a:srgbClr val="878785"/>
                      </a:solidFill>
                      <a:prstDash val="solid"/>
                      <a:round/>
                      <a:headEnd type="none" w="med" len="med"/>
                      <a:tailEnd type="none" w="med" len="med"/>
                    </a:lnL>
                    <a:lnR w="12700" cap="flat" cmpd="sng" algn="ctr">
                      <a:solidFill>
                        <a:srgbClr val="878785"/>
                      </a:solidFill>
                      <a:prstDash val="solid"/>
                      <a:round/>
                      <a:headEnd type="none" w="med" len="med"/>
                      <a:tailEnd type="none" w="med" len="med"/>
                    </a:lnR>
                    <a:lnT w="28575" cap="flat" cmpd="sng" algn="ctr">
                      <a:solidFill>
                        <a:srgbClr val="878785"/>
                      </a:solidFill>
                      <a:prstDash val="solid"/>
                      <a:round/>
                      <a:headEnd type="none" w="med" len="med"/>
                      <a:tailEnd type="none" w="med" len="med"/>
                    </a:lnT>
                    <a:lnB w="12700" cap="flat" cmpd="sng" algn="ctr">
                      <a:solidFill>
                        <a:srgbClr val="878785"/>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D37500"/>
                        </a:buClr>
                        <a:buSzTx/>
                        <a:buFontTx/>
                        <a:buNone/>
                        <a:tabLst/>
                      </a:pPr>
                      <a:r>
                        <a:rPr kumimoji="0" lang="es-ES_tradnl" sz="1400" b="0" i="0" u="none" strike="noStrike" cap="none" normalizeH="0" baseline="0">
                          <a:ln>
                            <a:noFill/>
                          </a:ln>
                          <a:solidFill>
                            <a:srgbClr val="878785"/>
                          </a:solidFill>
                          <a:effectLst/>
                          <a:latin typeface="Helvetica 55 Roman" pitchFamily="2" charset="0"/>
                        </a:rPr>
                        <a:t>bb-bb-bb-bb-bb</a:t>
                      </a:r>
                      <a:endParaRPr kumimoji="0" lang="es-ES" sz="1400" b="0" i="0" u="none" strike="noStrike" cap="none" normalizeH="0" baseline="0">
                        <a:ln>
                          <a:noFill/>
                        </a:ln>
                        <a:solidFill>
                          <a:srgbClr val="878785"/>
                        </a:solidFill>
                        <a:effectLst/>
                        <a:latin typeface="Helvetica 55 Roman" pitchFamily="2" charset="0"/>
                      </a:endParaRPr>
                    </a:p>
                  </a:txBody>
                  <a:tcPr marL="90000" marR="90000" marT="46800" marB="46800" anchor="ctr" horzOverflow="overflow">
                    <a:lnL w="12700" cap="flat" cmpd="sng" algn="ctr">
                      <a:solidFill>
                        <a:srgbClr val="878785"/>
                      </a:solidFill>
                      <a:prstDash val="solid"/>
                      <a:round/>
                      <a:headEnd type="none" w="med" len="med"/>
                      <a:tailEnd type="none" w="med" len="med"/>
                    </a:lnL>
                    <a:lnR w="12700" cap="flat" cmpd="sng" algn="ctr">
                      <a:solidFill>
                        <a:srgbClr val="878785"/>
                      </a:solidFill>
                      <a:prstDash val="solid"/>
                      <a:round/>
                      <a:headEnd type="none" w="med" len="med"/>
                      <a:tailEnd type="none" w="med" len="med"/>
                    </a:lnR>
                    <a:lnT w="28575" cap="flat" cmpd="sng" algn="ctr">
                      <a:solidFill>
                        <a:srgbClr val="878785"/>
                      </a:solidFill>
                      <a:prstDash val="solid"/>
                      <a:round/>
                      <a:headEnd type="none" w="med" len="med"/>
                      <a:tailEnd type="none" w="med" len="med"/>
                    </a:lnT>
                    <a:lnB w="12700" cap="flat" cmpd="sng" algn="ctr">
                      <a:solidFill>
                        <a:srgbClr val="878785"/>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D37500"/>
                        </a:buClr>
                        <a:buSzTx/>
                        <a:buFontTx/>
                        <a:buNone/>
                        <a:tabLst/>
                      </a:pPr>
                      <a:r>
                        <a:rPr kumimoji="0" lang="es-ES_tradnl" sz="1400" b="0" i="0" u="none" strike="noStrike" cap="none" normalizeH="0" baseline="0">
                          <a:ln>
                            <a:noFill/>
                          </a:ln>
                          <a:solidFill>
                            <a:srgbClr val="878785"/>
                          </a:solidFill>
                          <a:effectLst/>
                          <a:latin typeface="Helvetica 55 Roman" pitchFamily="2" charset="0"/>
                        </a:rPr>
                        <a:t>192.168.1.2</a:t>
                      </a:r>
                      <a:endParaRPr kumimoji="0" lang="es-ES" sz="1400" b="0" i="0" u="none" strike="noStrike" cap="none" normalizeH="0" baseline="0">
                        <a:ln>
                          <a:noFill/>
                        </a:ln>
                        <a:solidFill>
                          <a:srgbClr val="878785"/>
                        </a:solidFill>
                        <a:effectLst/>
                        <a:latin typeface="Helvetica 55 Roman" pitchFamily="2" charset="0"/>
                      </a:endParaRPr>
                    </a:p>
                  </a:txBody>
                  <a:tcPr marL="90000" marR="90000" marT="46800" marB="46800" anchor="ctr" horzOverflow="overflow">
                    <a:lnL w="12700" cap="flat" cmpd="sng" algn="ctr">
                      <a:solidFill>
                        <a:srgbClr val="878785"/>
                      </a:solidFill>
                      <a:prstDash val="solid"/>
                      <a:round/>
                      <a:headEnd type="none" w="med" len="med"/>
                      <a:tailEnd type="none" w="med" len="med"/>
                    </a:lnL>
                    <a:lnR w="12700" cap="flat" cmpd="sng" algn="ctr">
                      <a:solidFill>
                        <a:srgbClr val="878785"/>
                      </a:solidFill>
                      <a:prstDash val="solid"/>
                      <a:round/>
                      <a:headEnd type="none" w="med" len="med"/>
                      <a:tailEnd type="none" w="med" len="med"/>
                    </a:lnR>
                    <a:lnT w="28575" cap="flat" cmpd="sng" algn="ctr">
                      <a:solidFill>
                        <a:srgbClr val="878785"/>
                      </a:solidFill>
                      <a:prstDash val="solid"/>
                      <a:round/>
                      <a:headEnd type="none" w="med" len="med"/>
                      <a:tailEnd type="none" w="med" len="med"/>
                    </a:lnT>
                    <a:lnB w="12700" cap="flat" cmpd="sng" algn="ctr">
                      <a:solidFill>
                        <a:srgbClr val="878785"/>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D37500"/>
                        </a:buClr>
                        <a:buSzTx/>
                        <a:buFontTx/>
                        <a:buNone/>
                        <a:tabLst/>
                      </a:pPr>
                      <a:r>
                        <a:rPr kumimoji="0" lang="es-ES_tradnl" sz="1400" b="0" i="0" u="none" strike="noStrike" cap="none" normalizeH="0" baseline="0">
                          <a:ln>
                            <a:noFill/>
                          </a:ln>
                          <a:solidFill>
                            <a:srgbClr val="878785"/>
                          </a:solidFill>
                          <a:effectLst/>
                          <a:latin typeface="Helvetica 55 Roman" pitchFamily="2" charset="0"/>
                        </a:rPr>
                        <a:t>192.168.2.2</a:t>
                      </a:r>
                      <a:endParaRPr kumimoji="0" lang="es-ES" sz="1400" b="0" i="0" u="none" strike="noStrike" cap="none" normalizeH="0" baseline="0">
                        <a:ln>
                          <a:noFill/>
                        </a:ln>
                        <a:solidFill>
                          <a:srgbClr val="878785"/>
                        </a:solidFill>
                        <a:effectLst/>
                        <a:latin typeface="Helvetica 55 Roman" pitchFamily="2" charset="0"/>
                      </a:endParaRPr>
                    </a:p>
                  </a:txBody>
                  <a:tcPr marL="90000" marR="90000" marT="46800" marB="46800" anchor="ctr" horzOverflow="overflow">
                    <a:lnL w="12700" cap="flat" cmpd="sng" algn="ctr">
                      <a:solidFill>
                        <a:srgbClr val="878785"/>
                      </a:solidFill>
                      <a:prstDash val="solid"/>
                      <a:round/>
                      <a:headEnd type="none" w="med" len="med"/>
                      <a:tailEnd type="none" w="med" len="med"/>
                    </a:lnL>
                    <a:lnR w="28575" cap="flat" cmpd="sng" algn="ctr">
                      <a:solidFill>
                        <a:srgbClr val="878785"/>
                      </a:solidFill>
                      <a:prstDash val="solid"/>
                      <a:round/>
                      <a:headEnd type="none" w="med" len="med"/>
                      <a:tailEnd type="none" w="med" len="med"/>
                    </a:lnR>
                    <a:lnT w="28575" cap="flat" cmpd="sng" algn="ctr">
                      <a:solidFill>
                        <a:srgbClr val="878785"/>
                      </a:solidFill>
                      <a:prstDash val="solid"/>
                      <a:round/>
                      <a:headEnd type="none" w="med" len="med"/>
                      <a:tailEnd type="none" w="med" len="med"/>
                    </a:lnT>
                    <a:lnB w="12700" cap="flat" cmpd="sng" algn="ctr">
                      <a:solidFill>
                        <a:srgbClr val="878785"/>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3413">
                <a:tc>
                  <a:txBody>
                    <a:bodyPr/>
                    <a:lstStyle/>
                    <a:p>
                      <a:pPr marL="0" marR="0" lvl="0" indent="0" algn="ctr" defTabSz="914400" rtl="0" eaLnBrk="1" fontAlgn="base" latinLnBrk="0" hangingPunct="1">
                        <a:lnSpc>
                          <a:spcPct val="100000"/>
                        </a:lnSpc>
                        <a:spcBef>
                          <a:spcPct val="20000"/>
                        </a:spcBef>
                        <a:spcAft>
                          <a:spcPct val="0"/>
                        </a:spcAft>
                        <a:buClr>
                          <a:srgbClr val="D37500"/>
                        </a:buClr>
                        <a:buSzTx/>
                        <a:buFontTx/>
                        <a:buNone/>
                        <a:tabLst/>
                      </a:pPr>
                      <a:r>
                        <a:rPr kumimoji="0" lang="es-ES_tradnl" sz="1400" b="0" i="0" u="none" strike="noStrike" cap="none" normalizeH="0" baseline="0">
                          <a:ln>
                            <a:noFill/>
                          </a:ln>
                          <a:solidFill>
                            <a:srgbClr val="D37500"/>
                          </a:solidFill>
                          <a:effectLst/>
                          <a:latin typeface="Helvetica 55 Roman" pitchFamily="2" charset="0"/>
                        </a:rPr>
                        <a:t>2</a:t>
                      </a:r>
                      <a:endParaRPr kumimoji="0" lang="es-ES" sz="1400" b="0" i="0" u="none" strike="noStrike" cap="none" normalizeH="0" baseline="0">
                        <a:ln>
                          <a:noFill/>
                        </a:ln>
                        <a:solidFill>
                          <a:srgbClr val="D37500"/>
                        </a:solidFill>
                        <a:effectLst/>
                        <a:latin typeface="Helvetica 55 Roman" pitchFamily="2" charset="0"/>
                      </a:endParaRPr>
                    </a:p>
                  </a:txBody>
                  <a:tcPr marL="90000" marR="90000" marT="46800" marB="46800" anchor="ctr" horzOverflow="overflow">
                    <a:lnL w="28575" cap="flat" cmpd="sng" algn="ctr">
                      <a:solidFill>
                        <a:srgbClr val="878785"/>
                      </a:solidFill>
                      <a:prstDash val="solid"/>
                      <a:round/>
                      <a:headEnd type="none" w="med" len="med"/>
                      <a:tailEnd type="none" w="med" len="med"/>
                    </a:lnL>
                    <a:lnR w="12700" cap="flat" cmpd="sng" algn="ctr">
                      <a:solidFill>
                        <a:srgbClr val="878785"/>
                      </a:solidFill>
                      <a:prstDash val="solid"/>
                      <a:round/>
                      <a:headEnd type="none" w="med" len="med"/>
                      <a:tailEnd type="none" w="med" len="med"/>
                    </a:lnR>
                    <a:lnT w="12700" cap="flat" cmpd="sng" algn="ctr">
                      <a:solidFill>
                        <a:srgbClr val="878785"/>
                      </a:solidFill>
                      <a:prstDash val="solid"/>
                      <a:round/>
                      <a:headEnd type="none" w="med" len="med"/>
                      <a:tailEnd type="none" w="med" len="med"/>
                    </a:lnT>
                    <a:lnB w="12700" cap="flat" cmpd="sng" algn="ctr">
                      <a:solidFill>
                        <a:srgbClr val="878785"/>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20000"/>
                        </a:spcBef>
                        <a:spcAft>
                          <a:spcPct val="0"/>
                        </a:spcAft>
                        <a:buClr>
                          <a:srgbClr val="D37500"/>
                        </a:buClr>
                        <a:buSzTx/>
                        <a:buFontTx/>
                        <a:buNone/>
                        <a:tabLst/>
                      </a:pPr>
                      <a:r>
                        <a:rPr kumimoji="0" lang="es-ES_tradnl" sz="1400" b="0" i="0" u="none" strike="noStrike" cap="none" normalizeH="0" baseline="0">
                          <a:ln>
                            <a:noFill/>
                          </a:ln>
                          <a:solidFill>
                            <a:srgbClr val="878785"/>
                          </a:solidFill>
                          <a:effectLst/>
                          <a:latin typeface="Helvetica 55 Roman" pitchFamily="2" charset="0"/>
                        </a:rPr>
                        <a:t>El router consulta la tabla de enrutamiento y envía el paquete a la red de destino.</a:t>
                      </a:r>
                      <a:endParaRPr kumimoji="0" lang="es-ES" sz="1400" b="0" i="0" u="none" strike="noStrike" cap="none" normalizeH="0" baseline="0">
                        <a:ln>
                          <a:noFill/>
                        </a:ln>
                        <a:solidFill>
                          <a:srgbClr val="878785"/>
                        </a:solidFill>
                        <a:effectLst/>
                        <a:latin typeface="Helvetica 55 Roman" pitchFamily="2" charset="0"/>
                      </a:endParaRPr>
                    </a:p>
                  </a:txBody>
                  <a:tcPr marL="90000" marR="90000" marT="46800" marB="46800" anchor="ctr" horzOverflow="overflow">
                    <a:lnL w="12700" cap="flat" cmpd="sng" algn="ctr">
                      <a:solidFill>
                        <a:srgbClr val="878785"/>
                      </a:solidFill>
                      <a:prstDash val="solid"/>
                      <a:round/>
                      <a:headEnd type="none" w="med" len="med"/>
                      <a:tailEnd type="none" w="med" len="med"/>
                    </a:lnL>
                    <a:lnR w="28575" cap="flat" cmpd="sng" algn="ctr">
                      <a:solidFill>
                        <a:srgbClr val="878785"/>
                      </a:solidFill>
                      <a:prstDash val="solid"/>
                      <a:round/>
                      <a:headEnd type="none" w="med" len="med"/>
                      <a:tailEnd type="none" w="med" len="med"/>
                    </a:lnR>
                    <a:lnT w="12700" cap="flat" cmpd="sng" algn="ctr">
                      <a:solidFill>
                        <a:srgbClr val="878785"/>
                      </a:solidFill>
                      <a:prstDash val="solid"/>
                      <a:round/>
                      <a:headEnd type="none" w="med" len="med"/>
                      <a:tailEnd type="none" w="med" len="med"/>
                    </a:lnT>
                    <a:lnB w="12700" cap="flat" cmpd="sng" algn="ctr">
                      <a:solidFill>
                        <a:srgbClr val="878785"/>
                      </a:solidFill>
                      <a:prstDash val="solid"/>
                      <a:round/>
                      <a:headEnd type="none" w="med" len="med"/>
                      <a:tailEnd type="none" w="med" len="med"/>
                    </a:lnB>
                    <a:lnTlToBr>
                      <a:noFill/>
                    </a:lnTlToBr>
                    <a:lnBlToTr>
                      <a:noFill/>
                    </a:lnBlToTr>
                    <a:noFill/>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2"/>
                  </a:ext>
                </a:extLst>
              </a:tr>
              <a:tr h="327025">
                <a:tc>
                  <a:txBody>
                    <a:bodyPr/>
                    <a:lstStyle/>
                    <a:p>
                      <a:pPr marL="0" marR="0" lvl="0" indent="0" algn="ctr" defTabSz="914400" rtl="0" eaLnBrk="1" fontAlgn="base" latinLnBrk="0" hangingPunct="1">
                        <a:lnSpc>
                          <a:spcPct val="100000"/>
                        </a:lnSpc>
                        <a:spcBef>
                          <a:spcPct val="20000"/>
                        </a:spcBef>
                        <a:spcAft>
                          <a:spcPct val="0"/>
                        </a:spcAft>
                        <a:buClr>
                          <a:srgbClr val="D37500"/>
                        </a:buClr>
                        <a:buSzTx/>
                        <a:buFontTx/>
                        <a:buNone/>
                        <a:tabLst/>
                      </a:pPr>
                      <a:r>
                        <a:rPr kumimoji="0" lang="es-ES_tradnl" sz="1400" b="0" i="0" u="none" strike="noStrike" cap="none" normalizeH="0" baseline="0">
                          <a:ln>
                            <a:noFill/>
                          </a:ln>
                          <a:solidFill>
                            <a:srgbClr val="D37500"/>
                          </a:solidFill>
                          <a:effectLst/>
                          <a:latin typeface="Helvetica 55 Roman" pitchFamily="2" charset="0"/>
                        </a:rPr>
                        <a:t>3</a:t>
                      </a:r>
                      <a:endParaRPr kumimoji="0" lang="es-ES" sz="1400" b="0" i="0" u="none" strike="noStrike" cap="none" normalizeH="0" baseline="0">
                        <a:ln>
                          <a:noFill/>
                        </a:ln>
                        <a:solidFill>
                          <a:srgbClr val="D37500"/>
                        </a:solidFill>
                        <a:effectLst/>
                        <a:latin typeface="Helvetica 55 Roman" pitchFamily="2" charset="0"/>
                      </a:endParaRPr>
                    </a:p>
                  </a:txBody>
                  <a:tcPr marL="90000" marR="90000" marT="46800" marB="46800" anchor="ctr" horzOverflow="overflow">
                    <a:lnL w="28575" cap="flat" cmpd="sng" algn="ctr">
                      <a:solidFill>
                        <a:srgbClr val="878785"/>
                      </a:solidFill>
                      <a:prstDash val="solid"/>
                      <a:round/>
                      <a:headEnd type="none" w="med" len="med"/>
                      <a:tailEnd type="none" w="med" len="med"/>
                    </a:lnL>
                    <a:lnR w="12700" cap="flat" cmpd="sng" algn="ctr">
                      <a:solidFill>
                        <a:srgbClr val="878785"/>
                      </a:solidFill>
                      <a:prstDash val="solid"/>
                      <a:round/>
                      <a:headEnd type="none" w="med" len="med"/>
                      <a:tailEnd type="none" w="med" len="med"/>
                    </a:lnR>
                    <a:lnT w="12700" cap="flat" cmpd="sng" algn="ctr">
                      <a:solidFill>
                        <a:srgbClr val="878785"/>
                      </a:solidFill>
                      <a:prstDash val="solid"/>
                      <a:round/>
                      <a:headEnd type="none" w="med" len="med"/>
                      <a:tailEnd type="none" w="med" len="med"/>
                    </a:lnT>
                    <a:lnB w="28575" cap="flat" cmpd="sng" algn="ctr">
                      <a:solidFill>
                        <a:srgbClr val="878785"/>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D37500"/>
                        </a:buClr>
                        <a:buSzTx/>
                        <a:buFontTx/>
                        <a:buNone/>
                        <a:tabLst/>
                      </a:pPr>
                      <a:r>
                        <a:rPr kumimoji="0" lang="es-ES_tradnl" sz="1400" b="0" i="0" u="none" strike="noStrike" cap="none" normalizeH="0" baseline="0">
                          <a:ln>
                            <a:noFill/>
                          </a:ln>
                          <a:solidFill>
                            <a:srgbClr val="878785"/>
                          </a:solidFill>
                          <a:effectLst/>
                          <a:latin typeface="Helvetica 55 Roman" pitchFamily="2" charset="0"/>
                        </a:rPr>
                        <a:t>cc-cc-cc-cc-cc</a:t>
                      </a:r>
                      <a:endParaRPr kumimoji="0" lang="es-ES" sz="1400" b="0" i="0" u="none" strike="noStrike" cap="none" normalizeH="0" baseline="0">
                        <a:ln>
                          <a:noFill/>
                        </a:ln>
                        <a:solidFill>
                          <a:srgbClr val="878785"/>
                        </a:solidFill>
                        <a:effectLst/>
                        <a:latin typeface="Helvetica 55 Roman" pitchFamily="2" charset="0"/>
                      </a:endParaRPr>
                    </a:p>
                  </a:txBody>
                  <a:tcPr marL="90000" marR="90000" marT="46800" marB="46800" anchor="ctr" horzOverflow="overflow">
                    <a:lnL w="12700" cap="flat" cmpd="sng" algn="ctr">
                      <a:solidFill>
                        <a:srgbClr val="878785"/>
                      </a:solidFill>
                      <a:prstDash val="solid"/>
                      <a:round/>
                      <a:headEnd type="none" w="med" len="med"/>
                      <a:tailEnd type="none" w="med" len="med"/>
                    </a:lnL>
                    <a:lnR w="12700" cap="flat" cmpd="sng" algn="ctr">
                      <a:solidFill>
                        <a:srgbClr val="878785"/>
                      </a:solidFill>
                      <a:prstDash val="solid"/>
                      <a:round/>
                      <a:headEnd type="none" w="med" len="med"/>
                      <a:tailEnd type="none" w="med" len="med"/>
                    </a:lnR>
                    <a:lnT w="12700" cap="flat" cmpd="sng" algn="ctr">
                      <a:solidFill>
                        <a:srgbClr val="878785"/>
                      </a:solidFill>
                      <a:prstDash val="solid"/>
                      <a:round/>
                      <a:headEnd type="none" w="med" len="med"/>
                      <a:tailEnd type="none" w="med" len="med"/>
                    </a:lnT>
                    <a:lnB w="28575" cap="flat" cmpd="sng" algn="ctr">
                      <a:solidFill>
                        <a:srgbClr val="878785"/>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D37500"/>
                        </a:buClr>
                        <a:buSzTx/>
                        <a:buFontTx/>
                        <a:buNone/>
                        <a:tabLst/>
                      </a:pPr>
                      <a:r>
                        <a:rPr kumimoji="0" lang="es-ES_tradnl" sz="1400" b="0" i="0" u="none" strike="noStrike" cap="none" normalizeH="0" baseline="0" dirty="0" err="1">
                          <a:ln>
                            <a:noFill/>
                          </a:ln>
                          <a:solidFill>
                            <a:srgbClr val="878785"/>
                          </a:solidFill>
                          <a:effectLst/>
                          <a:latin typeface="Helvetica 55 Roman" pitchFamily="2" charset="0"/>
                        </a:rPr>
                        <a:t>dd-dd-dd-dd-dd</a:t>
                      </a:r>
                      <a:endParaRPr kumimoji="0" lang="es-ES" sz="1400" b="0" i="0" u="none" strike="noStrike" cap="none" normalizeH="0" baseline="0" dirty="0">
                        <a:ln>
                          <a:noFill/>
                        </a:ln>
                        <a:solidFill>
                          <a:srgbClr val="878785"/>
                        </a:solidFill>
                        <a:effectLst/>
                        <a:latin typeface="Helvetica 55 Roman" pitchFamily="2" charset="0"/>
                      </a:endParaRPr>
                    </a:p>
                  </a:txBody>
                  <a:tcPr marL="90000" marR="90000" marT="46800" marB="46800" anchor="ctr" horzOverflow="overflow">
                    <a:lnL w="12700" cap="flat" cmpd="sng" algn="ctr">
                      <a:solidFill>
                        <a:srgbClr val="878785"/>
                      </a:solidFill>
                      <a:prstDash val="solid"/>
                      <a:round/>
                      <a:headEnd type="none" w="med" len="med"/>
                      <a:tailEnd type="none" w="med" len="med"/>
                    </a:lnL>
                    <a:lnR w="12700" cap="flat" cmpd="sng" algn="ctr">
                      <a:solidFill>
                        <a:srgbClr val="878785"/>
                      </a:solidFill>
                      <a:prstDash val="solid"/>
                      <a:round/>
                      <a:headEnd type="none" w="med" len="med"/>
                      <a:tailEnd type="none" w="med" len="med"/>
                    </a:lnR>
                    <a:lnT w="12700" cap="flat" cmpd="sng" algn="ctr">
                      <a:solidFill>
                        <a:srgbClr val="878785"/>
                      </a:solidFill>
                      <a:prstDash val="solid"/>
                      <a:round/>
                      <a:headEnd type="none" w="med" len="med"/>
                      <a:tailEnd type="none" w="med" len="med"/>
                    </a:lnT>
                    <a:lnB w="28575" cap="flat" cmpd="sng" algn="ctr">
                      <a:solidFill>
                        <a:srgbClr val="878785"/>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D37500"/>
                        </a:buClr>
                        <a:buSzTx/>
                        <a:buFontTx/>
                        <a:buNone/>
                        <a:tabLst/>
                      </a:pPr>
                      <a:r>
                        <a:rPr kumimoji="0" lang="es-ES_tradnl" sz="1400" b="0" i="0" u="none" strike="noStrike" cap="none" normalizeH="0" baseline="0">
                          <a:ln>
                            <a:noFill/>
                          </a:ln>
                          <a:solidFill>
                            <a:srgbClr val="878785"/>
                          </a:solidFill>
                          <a:effectLst/>
                          <a:latin typeface="Helvetica 55 Roman" pitchFamily="2" charset="0"/>
                        </a:rPr>
                        <a:t>192.168.1.2</a:t>
                      </a:r>
                      <a:endParaRPr kumimoji="0" lang="es-ES" sz="1400" b="0" i="0" u="none" strike="noStrike" cap="none" normalizeH="0" baseline="0">
                        <a:ln>
                          <a:noFill/>
                        </a:ln>
                        <a:solidFill>
                          <a:srgbClr val="878785"/>
                        </a:solidFill>
                        <a:effectLst/>
                        <a:latin typeface="Helvetica 55 Roman" pitchFamily="2" charset="0"/>
                      </a:endParaRPr>
                    </a:p>
                  </a:txBody>
                  <a:tcPr marL="90000" marR="90000" marT="46800" marB="46800" anchor="ctr" horzOverflow="overflow">
                    <a:lnL w="12700" cap="flat" cmpd="sng" algn="ctr">
                      <a:solidFill>
                        <a:srgbClr val="878785"/>
                      </a:solidFill>
                      <a:prstDash val="solid"/>
                      <a:round/>
                      <a:headEnd type="none" w="med" len="med"/>
                      <a:tailEnd type="none" w="med" len="med"/>
                    </a:lnL>
                    <a:lnR w="12700" cap="flat" cmpd="sng" algn="ctr">
                      <a:solidFill>
                        <a:srgbClr val="878785"/>
                      </a:solidFill>
                      <a:prstDash val="solid"/>
                      <a:round/>
                      <a:headEnd type="none" w="med" len="med"/>
                      <a:tailEnd type="none" w="med" len="med"/>
                    </a:lnR>
                    <a:lnT w="12700" cap="flat" cmpd="sng" algn="ctr">
                      <a:solidFill>
                        <a:srgbClr val="878785"/>
                      </a:solidFill>
                      <a:prstDash val="solid"/>
                      <a:round/>
                      <a:headEnd type="none" w="med" len="med"/>
                      <a:tailEnd type="none" w="med" len="med"/>
                    </a:lnT>
                    <a:lnB w="28575" cap="flat" cmpd="sng" algn="ctr">
                      <a:solidFill>
                        <a:srgbClr val="878785"/>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D37500"/>
                        </a:buClr>
                        <a:buSzTx/>
                        <a:buFontTx/>
                        <a:buNone/>
                        <a:tabLst/>
                      </a:pPr>
                      <a:r>
                        <a:rPr kumimoji="0" lang="es-ES_tradnl" sz="1400" b="0" i="0" u="none" strike="noStrike" cap="none" normalizeH="0" baseline="0" dirty="0">
                          <a:ln>
                            <a:noFill/>
                          </a:ln>
                          <a:solidFill>
                            <a:srgbClr val="878785"/>
                          </a:solidFill>
                          <a:effectLst/>
                          <a:latin typeface="Helvetica 55 Roman" pitchFamily="2" charset="0"/>
                        </a:rPr>
                        <a:t>192.168.2.2</a:t>
                      </a:r>
                      <a:endParaRPr kumimoji="0" lang="es-ES" sz="1400" b="0" i="0" u="none" strike="noStrike" cap="none" normalizeH="0" baseline="0" dirty="0">
                        <a:ln>
                          <a:noFill/>
                        </a:ln>
                        <a:solidFill>
                          <a:srgbClr val="878785"/>
                        </a:solidFill>
                        <a:effectLst/>
                        <a:latin typeface="Helvetica 55 Roman" pitchFamily="2" charset="0"/>
                      </a:endParaRPr>
                    </a:p>
                  </a:txBody>
                  <a:tcPr marL="90000" marR="90000" marT="46800" marB="46800" anchor="ctr" horzOverflow="overflow">
                    <a:lnL w="12700" cap="flat" cmpd="sng" algn="ctr">
                      <a:solidFill>
                        <a:srgbClr val="878785"/>
                      </a:solidFill>
                      <a:prstDash val="solid"/>
                      <a:round/>
                      <a:headEnd type="none" w="med" len="med"/>
                      <a:tailEnd type="none" w="med" len="med"/>
                    </a:lnL>
                    <a:lnR w="28575" cap="flat" cmpd="sng" algn="ctr">
                      <a:solidFill>
                        <a:srgbClr val="878785"/>
                      </a:solidFill>
                      <a:prstDash val="solid"/>
                      <a:round/>
                      <a:headEnd type="none" w="med" len="med"/>
                      <a:tailEnd type="none" w="med" len="med"/>
                    </a:lnR>
                    <a:lnT w="12700" cap="flat" cmpd="sng" algn="ctr">
                      <a:solidFill>
                        <a:srgbClr val="878785"/>
                      </a:solidFill>
                      <a:prstDash val="solid"/>
                      <a:round/>
                      <a:headEnd type="none" w="med" len="med"/>
                      <a:tailEnd type="none" w="med" len="med"/>
                    </a:lnT>
                    <a:lnB w="28575" cap="flat" cmpd="sng" algn="ctr">
                      <a:solidFill>
                        <a:srgbClr val="878785"/>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5" name="Line 70">
            <a:extLst>
              <a:ext uri="{FF2B5EF4-FFF2-40B4-BE49-F238E27FC236}">
                <a16:creationId xmlns:a16="http://schemas.microsoft.com/office/drawing/2014/main" id="{9E273DEA-A612-4DBB-A449-3220C9689382}"/>
              </a:ext>
            </a:extLst>
          </p:cNvPr>
          <p:cNvSpPr>
            <a:spLocks noChangeShapeType="1"/>
          </p:cNvSpPr>
          <p:nvPr/>
        </p:nvSpPr>
        <p:spPr bwMode="auto">
          <a:xfrm>
            <a:off x="4685338" y="2569582"/>
            <a:ext cx="28575" cy="1271588"/>
          </a:xfrm>
          <a:prstGeom prst="line">
            <a:avLst/>
          </a:prstGeom>
          <a:noFill/>
          <a:ln w="9525">
            <a:solidFill>
              <a:srgbClr val="878785"/>
            </a:solidFill>
            <a:prstDash val="dashDot"/>
            <a:round/>
            <a:headEnd/>
            <a:tailEnd/>
          </a:ln>
        </p:spPr>
        <p:txBody>
          <a:bodyPr/>
          <a:lstStyle/>
          <a:p>
            <a:endParaRPr lang="es-ES"/>
          </a:p>
        </p:txBody>
      </p:sp>
      <p:graphicFrame>
        <p:nvGraphicFramePr>
          <p:cNvPr id="76" name="Group 109">
            <a:extLst>
              <a:ext uri="{FF2B5EF4-FFF2-40B4-BE49-F238E27FC236}">
                <a16:creationId xmlns:a16="http://schemas.microsoft.com/office/drawing/2014/main" id="{980C35DD-5053-4327-B0A6-451B15F1814C}"/>
              </a:ext>
            </a:extLst>
          </p:cNvPr>
          <p:cNvGraphicFramePr>
            <a:graphicFrameLocks noGrp="1"/>
          </p:cNvGraphicFramePr>
          <p:nvPr>
            <p:extLst>
              <p:ext uri="{D42A27DB-BD31-4B8C-83A1-F6EECF244321}">
                <p14:modId xmlns:p14="http://schemas.microsoft.com/office/powerpoint/2010/main" val="2970709749"/>
              </p:ext>
            </p:extLst>
          </p:nvPr>
        </p:nvGraphicFramePr>
        <p:xfrm>
          <a:off x="2525544" y="3616968"/>
          <a:ext cx="4186238" cy="1116648"/>
        </p:xfrm>
        <a:graphic>
          <a:graphicData uri="http://schemas.openxmlformats.org/drawingml/2006/table">
            <a:tbl>
              <a:tblPr/>
              <a:tblGrid>
                <a:gridCol w="1427163">
                  <a:extLst>
                    <a:ext uri="{9D8B030D-6E8A-4147-A177-3AD203B41FA5}">
                      <a16:colId xmlns:a16="http://schemas.microsoft.com/office/drawing/2014/main" val="20000"/>
                    </a:ext>
                  </a:extLst>
                </a:gridCol>
                <a:gridCol w="1341437">
                  <a:extLst>
                    <a:ext uri="{9D8B030D-6E8A-4147-A177-3AD203B41FA5}">
                      <a16:colId xmlns:a16="http://schemas.microsoft.com/office/drawing/2014/main" val="20001"/>
                    </a:ext>
                  </a:extLst>
                </a:gridCol>
                <a:gridCol w="1417638">
                  <a:extLst>
                    <a:ext uri="{9D8B030D-6E8A-4147-A177-3AD203B41FA5}">
                      <a16:colId xmlns:a16="http://schemas.microsoft.com/office/drawing/2014/main" val="20002"/>
                    </a:ext>
                  </a:extLst>
                </a:gridCol>
              </a:tblGrid>
              <a:tr h="293688">
                <a:tc>
                  <a:txBody>
                    <a:bodyPr/>
                    <a:lstStyle/>
                    <a:p>
                      <a:pPr marL="0" marR="0" lvl="0" indent="0" algn="ctr" defTabSz="914400" rtl="0" eaLnBrk="1" fontAlgn="base" latinLnBrk="0" hangingPunct="1">
                        <a:lnSpc>
                          <a:spcPct val="100000"/>
                        </a:lnSpc>
                        <a:spcBef>
                          <a:spcPct val="20000"/>
                        </a:spcBef>
                        <a:spcAft>
                          <a:spcPct val="0"/>
                        </a:spcAft>
                        <a:buClr>
                          <a:srgbClr val="D37500"/>
                        </a:buClr>
                        <a:buSzTx/>
                        <a:buFontTx/>
                        <a:buNone/>
                        <a:tabLst/>
                      </a:pPr>
                      <a:r>
                        <a:rPr kumimoji="0" lang="es-ES_tradnl" sz="1200" b="0" i="0" u="none" strike="noStrike" cap="none" normalizeH="0" baseline="0" dirty="0">
                          <a:ln>
                            <a:noFill/>
                          </a:ln>
                          <a:solidFill>
                            <a:srgbClr val="00607C"/>
                          </a:solidFill>
                          <a:effectLst/>
                          <a:latin typeface="Helvetica 55 Roman" pitchFamily="2" charset="0"/>
                        </a:rPr>
                        <a:t>Red de Destino</a:t>
                      </a:r>
                      <a:endParaRPr kumimoji="0" lang="es-ES" sz="1200" b="0" i="0" u="none" strike="noStrike" cap="none" normalizeH="0" baseline="0" dirty="0">
                        <a:ln>
                          <a:noFill/>
                        </a:ln>
                        <a:solidFill>
                          <a:srgbClr val="00607C"/>
                        </a:solidFill>
                        <a:effectLst/>
                        <a:latin typeface="Helvetica 55 Roman" pitchFamily="2" charset="0"/>
                      </a:endParaRPr>
                    </a:p>
                  </a:txBody>
                  <a:tcPr horzOverflow="overflow">
                    <a:lnL w="12700" cap="flat" cmpd="sng" algn="ctr">
                      <a:solidFill>
                        <a:srgbClr val="878785"/>
                      </a:solidFill>
                      <a:prstDash val="dashDot"/>
                      <a:round/>
                      <a:headEnd type="none" w="med" len="med"/>
                      <a:tailEnd type="none" w="med" len="med"/>
                    </a:lnL>
                    <a:lnR w="12700" cap="flat" cmpd="sng" algn="ctr">
                      <a:solidFill>
                        <a:srgbClr val="878785"/>
                      </a:solidFill>
                      <a:prstDash val="solid"/>
                      <a:round/>
                      <a:headEnd type="none" w="med" len="med"/>
                      <a:tailEnd type="none" w="med" len="med"/>
                    </a:lnR>
                    <a:lnT w="12700" cap="flat" cmpd="sng" algn="ctr">
                      <a:solidFill>
                        <a:srgbClr val="878785"/>
                      </a:solidFill>
                      <a:prstDash val="dashDot"/>
                      <a:round/>
                      <a:headEnd type="none" w="med" len="med"/>
                      <a:tailEnd type="none" w="med" len="med"/>
                    </a:lnT>
                    <a:lnB w="12700" cap="flat" cmpd="sng" algn="ctr">
                      <a:solidFill>
                        <a:srgbClr val="878785"/>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D37500"/>
                        </a:buClr>
                        <a:buSzTx/>
                        <a:buFontTx/>
                        <a:buNone/>
                        <a:tabLst/>
                      </a:pPr>
                      <a:r>
                        <a:rPr kumimoji="0" lang="es-ES_tradnl" sz="1200" b="0" i="0" u="none" strike="noStrike" cap="none" normalizeH="0" baseline="0">
                          <a:ln>
                            <a:noFill/>
                          </a:ln>
                          <a:solidFill>
                            <a:srgbClr val="00607C"/>
                          </a:solidFill>
                          <a:effectLst/>
                          <a:latin typeface="Helvetica 55 Roman" pitchFamily="2" charset="0"/>
                        </a:rPr>
                        <a:t>Máscara</a:t>
                      </a:r>
                      <a:endParaRPr kumimoji="0" lang="es-ES" sz="1200" b="0" i="0" u="none" strike="noStrike" cap="none" normalizeH="0" baseline="0">
                        <a:ln>
                          <a:noFill/>
                        </a:ln>
                        <a:solidFill>
                          <a:srgbClr val="00607C"/>
                        </a:solidFill>
                        <a:effectLst/>
                        <a:latin typeface="Helvetica 55 Roman" pitchFamily="2" charset="0"/>
                      </a:endParaRPr>
                    </a:p>
                  </a:txBody>
                  <a:tcPr horzOverflow="overflow">
                    <a:lnL w="12700" cap="flat" cmpd="sng" algn="ctr">
                      <a:solidFill>
                        <a:srgbClr val="878785"/>
                      </a:solidFill>
                      <a:prstDash val="solid"/>
                      <a:round/>
                      <a:headEnd type="none" w="med" len="med"/>
                      <a:tailEnd type="none" w="med" len="med"/>
                    </a:lnL>
                    <a:lnR w="12700" cap="flat" cmpd="sng" algn="ctr">
                      <a:solidFill>
                        <a:srgbClr val="878785"/>
                      </a:solidFill>
                      <a:prstDash val="solid"/>
                      <a:round/>
                      <a:headEnd type="none" w="med" len="med"/>
                      <a:tailEnd type="none" w="med" len="med"/>
                    </a:lnR>
                    <a:lnT w="12700" cap="flat" cmpd="sng" algn="ctr">
                      <a:solidFill>
                        <a:srgbClr val="878785"/>
                      </a:solidFill>
                      <a:prstDash val="dashDot"/>
                      <a:round/>
                      <a:headEnd type="none" w="med" len="med"/>
                      <a:tailEnd type="none" w="med" len="med"/>
                    </a:lnT>
                    <a:lnB w="12700" cap="flat" cmpd="sng" algn="ctr">
                      <a:solidFill>
                        <a:srgbClr val="878785"/>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D37500"/>
                        </a:buClr>
                        <a:buSzTx/>
                        <a:buFontTx/>
                        <a:buNone/>
                        <a:tabLst/>
                      </a:pPr>
                      <a:r>
                        <a:rPr kumimoji="0" lang="es-ES_tradnl" sz="1200" b="0" i="0" u="none" strike="noStrike" cap="none" normalizeH="0" baseline="0">
                          <a:ln>
                            <a:noFill/>
                          </a:ln>
                          <a:solidFill>
                            <a:srgbClr val="00607C"/>
                          </a:solidFill>
                          <a:effectLst/>
                          <a:latin typeface="Helvetica 55 Roman" pitchFamily="2" charset="0"/>
                        </a:rPr>
                        <a:t>Siguiente Salto</a:t>
                      </a:r>
                      <a:endParaRPr kumimoji="0" lang="es-ES" sz="1200" b="0" i="0" u="none" strike="noStrike" cap="none" normalizeH="0" baseline="0">
                        <a:ln>
                          <a:noFill/>
                        </a:ln>
                        <a:solidFill>
                          <a:srgbClr val="00607C"/>
                        </a:solidFill>
                        <a:effectLst/>
                        <a:latin typeface="Helvetica 55 Roman" pitchFamily="2" charset="0"/>
                      </a:endParaRPr>
                    </a:p>
                  </a:txBody>
                  <a:tcPr horzOverflow="overflow">
                    <a:lnL w="12700" cap="flat" cmpd="sng" algn="ctr">
                      <a:solidFill>
                        <a:srgbClr val="878785"/>
                      </a:solidFill>
                      <a:prstDash val="solid"/>
                      <a:round/>
                      <a:headEnd type="none" w="med" len="med"/>
                      <a:tailEnd type="none" w="med" len="med"/>
                    </a:lnL>
                    <a:lnR w="12700" cap="flat" cmpd="sng" algn="ctr">
                      <a:solidFill>
                        <a:srgbClr val="878785"/>
                      </a:solidFill>
                      <a:prstDash val="dashDot"/>
                      <a:round/>
                      <a:headEnd type="none" w="med" len="med"/>
                      <a:tailEnd type="none" w="med" len="med"/>
                    </a:lnR>
                    <a:lnT w="12700" cap="flat" cmpd="sng" algn="ctr">
                      <a:solidFill>
                        <a:srgbClr val="878785"/>
                      </a:solidFill>
                      <a:prstDash val="dashDot"/>
                      <a:round/>
                      <a:headEnd type="none" w="med" len="med"/>
                      <a:tailEnd type="none" w="med" len="med"/>
                    </a:lnT>
                    <a:lnB w="12700" cap="flat" cmpd="sng" algn="ctr">
                      <a:solidFill>
                        <a:srgbClr val="878785"/>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7488">
                <a:tc>
                  <a:txBody>
                    <a:body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s-ES_tradnl" sz="1200" b="0" i="0" u="none" strike="noStrike" cap="none" normalizeH="0" baseline="0" dirty="0">
                          <a:ln>
                            <a:noFill/>
                          </a:ln>
                          <a:solidFill>
                            <a:srgbClr val="878785"/>
                          </a:solidFill>
                          <a:effectLst/>
                          <a:latin typeface="Helvetica 55 Roman" pitchFamily="2" charset="0"/>
                        </a:rPr>
                        <a:t>192.168.1.0</a:t>
                      </a:r>
                      <a:endParaRPr kumimoji="0" lang="es-ES" sz="1200" b="0" i="0" u="none" strike="noStrike" cap="none" normalizeH="0" baseline="0" dirty="0">
                        <a:ln>
                          <a:noFill/>
                        </a:ln>
                        <a:solidFill>
                          <a:srgbClr val="878785"/>
                        </a:solidFill>
                        <a:effectLst/>
                        <a:latin typeface="Helvetica 55 Roman" pitchFamily="2" charset="0"/>
                      </a:endParaRPr>
                    </a:p>
                  </a:txBody>
                  <a:tcPr horzOverflow="overflow">
                    <a:lnL w="12700" cap="flat" cmpd="sng" algn="ctr">
                      <a:solidFill>
                        <a:srgbClr val="878785"/>
                      </a:solidFill>
                      <a:prstDash val="dashDot"/>
                      <a:round/>
                      <a:headEnd type="none" w="med" len="med"/>
                      <a:tailEnd type="none" w="med" len="med"/>
                    </a:lnL>
                    <a:lnR w="12700" cap="flat" cmpd="sng" algn="ctr">
                      <a:solidFill>
                        <a:srgbClr val="878785"/>
                      </a:solidFill>
                      <a:prstDash val="solid"/>
                      <a:round/>
                      <a:headEnd type="none" w="med" len="med"/>
                      <a:tailEnd type="none" w="med" len="med"/>
                    </a:lnR>
                    <a:lnT w="12700" cap="flat" cmpd="sng" algn="ctr">
                      <a:solidFill>
                        <a:srgbClr val="878785"/>
                      </a:solidFill>
                      <a:prstDash val="solid"/>
                      <a:round/>
                      <a:headEnd type="none" w="med" len="med"/>
                      <a:tailEnd type="none" w="med" len="med"/>
                    </a:lnT>
                    <a:lnB w="12700" cap="flat" cmpd="sng" algn="ctr">
                      <a:solidFill>
                        <a:srgbClr val="878785"/>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D37500"/>
                        </a:buClr>
                        <a:buSzTx/>
                        <a:buFontTx/>
                        <a:buNone/>
                        <a:tabLst/>
                      </a:pPr>
                      <a:r>
                        <a:rPr kumimoji="0" lang="es-ES_tradnl" sz="1200" b="0" i="0" u="none" strike="noStrike" cap="none" normalizeH="0" baseline="0">
                          <a:ln>
                            <a:noFill/>
                          </a:ln>
                          <a:solidFill>
                            <a:srgbClr val="878785"/>
                          </a:solidFill>
                          <a:effectLst/>
                          <a:latin typeface="Helvetica 55 Roman" pitchFamily="2" charset="0"/>
                        </a:rPr>
                        <a:t>255.255.255.0</a:t>
                      </a:r>
                      <a:endParaRPr kumimoji="0" lang="es-ES" sz="1200" b="0" i="0" u="none" strike="noStrike" cap="none" normalizeH="0" baseline="0">
                        <a:ln>
                          <a:noFill/>
                        </a:ln>
                        <a:solidFill>
                          <a:srgbClr val="878785"/>
                        </a:solidFill>
                        <a:effectLst/>
                        <a:latin typeface="Helvetica 55 Roman" pitchFamily="2" charset="0"/>
                      </a:endParaRPr>
                    </a:p>
                  </a:txBody>
                  <a:tcPr horzOverflow="overflow">
                    <a:lnL w="12700" cap="flat" cmpd="sng" algn="ctr">
                      <a:solidFill>
                        <a:srgbClr val="878785"/>
                      </a:solidFill>
                      <a:prstDash val="solid"/>
                      <a:round/>
                      <a:headEnd type="none" w="med" len="med"/>
                      <a:tailEnd type="none" w="med" len="med"/>
                    </a:lnL>
                    <a:lnR w="12700" cap="flat" cmpd="sng" algn="ctr">
                      <a:solidFill>
                        <a:srgbClr val="878785"/>
                      </a:solidFill>
                      <a:prstDash val="solid"/>
                      <a:round/>
                      <a:headEnd type="none" w="med" len="med"/>
                      <a:tailEnd type="none" w="med" len="med"/>
                    </a:lnR>
                    <a:lnT w="12700" cap="flat" cmpd="sng" algn="ctr">
                      <a:solidFill>
                        <a:srgbClr val="878785"/>
                      </a:solidFill>
                      <a:prstDash val="solid"/>
                      <a:round/>
                      <a:headEnd type="none" w="med" len="med"/>
                      <a:tailEnd type="none" w="med" len="med"/>
                    </a:lnT>
                    <a:lnB w="12700" cap="flat" cmpd="sng" algn="ctr">
                      <a:solidFill>
                        <a:srgbClr val="878785"/>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D37500"/>
                        </a:buClr>
                        <a:buSzTx/>
                        <a:buFontTx/>
                        <a:buNone/>
                        <a:tabLst/>
                      </a:pPr>
                      <a:r>
                        <a:rPr kumimoji="0" lang="es-ES_tradnl" sz="1200" b="0" i="0" u="none" strike="noStrike" cap="none" normalizeH="0" baseline="0">
                          <a:ln>
                            <a:noFill/>
                          </a:ln>
                          <a:solidFill>
                            <a:srgbClr val="878785"/>
                          </a:solidFill>
                          <a:effectLst/>
                          <a:latin typeface="Helvetica 55 Roman" pitchFamily="2" charset="0"/>
                        </a:rPr>
                        <a:t>Entrega Directa</a:t>
                      </a:r>
                      <a:endParaRPr kumimoji="0" lang="es-ES" sz="1200" b="0" i="0" u="none" strike="noStrike" cap="none" normalizeH="0" baseline="0">
                        <a:ln>
                          <a:noFill/>
                        </a:ln>
                        <a:solidFill>
                          <a:srgbClr val="878785"/>
                        </a:solidFill>
                        <a:effectLst/>
                        <a:latin typeface="Helvetica 55 Roman" pitchFamily="2" charset="0"/>
                      </a:endParaRPr>
                    </a:p>
                  </a:txBody>
                  <a:tcPr horzOverflow="overflow">
                    <a:lnL w="12700" cap="flat" cmpd="sng" algn="ctr">
                      <a:solidFill>
                        <a:srgbClr val="878785"/>
                      </a:solidFill>
                      <a:prstDash val="solid"/>
                      <a:round/>
                      <a:headEnd type="none" w="med" len="med"/>
                      <a:tailEnd type="none" w="med" len="med"/>
                    </a:lnL>
                    <a:lnR w="12700" cap="flat" cmpd="sng" algn="ctr">
                      <a:solidFill>
                        <a:srgbClr val="878785"/>
                      </a:solidFill>
                      <a:prstDash val="dashDot"/>
                      <a:round/>
                      <a:headEnd type="none" w="med" len="med"/>
                      <a:tailEnd type="none" w="med" len="med"/>
                    </a:lnR>
                    <a:lnT w="12700" cap="flat" cmpd="sng" algn="ctr">
                      <a:solidFill>
                        <a:srgbClr val="878785"/>
                      </a:solidFill>
                      <a:prstDash val="solid"/>
                      <a:round/>
                      <a:headEnd type="none" w="med" len="med"/>
                      <a:tailEnd type="none" w="med" len="med"/>
                    </a:lnT>
                    <a:lnB w="12700" cap="flat" cmpd="sng" algn="ctr">
                      <a:solidFill>
                        <a:srgbClr val="878785"/>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00">
                <a:tc>
                  <a:txBody>
                    <a:bodyPr/>
                    <a:lstStyle/>
                    <a:p>
                      <a:pPr marL="0" marR="0" lvl="0" indent="0" algn="l" defTabSz="914400" rtl="0" eaLnBrk="1" fontAlgn="base" latinLnBrk="0" hangingPunct="1">
                        <a:lnSpc>
                          <a:spcPct val="100000"/>
                        </a:lnSpc>
                        <a:spcBef>
                          <a:spcPct val="20000"/>
                        </a:spcBef>
                        <a:spcAft>
                          <a:spcPct val="0"/>
                        </a:spcAft>
                        <a:buClr>
                          <a:srgbClr val="D37500"/>
                        </a:buClr>
                        <a:buSzTx/>
                        <a:buFontTx/>
                        <a:buNone/>
                        <a:tabLst/>
                      </a:pPr>
                      <a:r>
                        <a:rPr kumimoji="0" lang="es-ES_tradnl" sz="1200" b="0" i="0" u="none" strike="noStrike" cap="none" normalizeH="0" baseline="0" dirty="0">
                          <a:ln>
                            <a:noFill/>
                          </a:ln>
                          <a:solidFill>
                            <a:srgbClr val="878785"/>
                          </a:solidFill>
                          <a:effectLst/>
                          <a:latin typeface="Helvetica 55 Roman" pitchFamily="2" charset="0"/>
                        </a:rPr>
                        <a:t>192.168.2.0</a:t>
                      </a:r>
                      <a:endParaRPr kumimoji="0" lang="es-ES" sz="1200" b="0" i="0" u="none" strike="noStrike" cap="none" normalizeH="0" baseline="0" dirty="0">
                        <a:ln>
                          <a:noFill/>
                        </a:ln>
                        <a:solidFill>
                          <a:srgbClr val="878785"/>
                        </a:solidFill>
                        <a:effectLst/>
                        <a:latin typeface="Helvetica 55 Roman" pitchFamily="2" charset="0"/>
                      </a:endParaRPr>
                    </a:p>
                  </a:txBody>
                  <a:tcPr horzOverflow="overflow">
                    <a:lnL w="12700" cap="flat" cmpd="sng" algn="ctr">
                      <a:solidFill>
                        <a:srgbClr val="878785"/>
                      </a:solidFill>
                      <a:prstDash val="dashDot"/>
                      <a:round/>
                      <a:headEnd type="none" w="med" len="med"/>
                      <a:tailEnd type="none" w="med" len="med"/>
                    </a:lnL>
                    <a:lnR w="12700" cap="flat" cmpd="sng" algn="ctr">
                      <a:solidFill>
                        <a:srgbClr val="878785"/>
                      </a:solidFill>
                      <a:prstDash val="solid"/>
                      <a:round/>
                      <a:headEnd type="none" w="med" len="med"/>
                      <a:tailEnd type="none" w="med" len="med"/>
                    </a:lnR>
                    <a:lnT w="12700" cap="flat" cmpd="sng" algn="ctr">
                      <a:solidFill>
                        <a:srgbClr val="878785"/>
                      </a:solidFill>
                      <a:prstDash val="solid"/>
                      <a:round/>
                      <a:headEnd type="none" w="med" len="med"/>
                      <a:tailEnd type="none" w="med" len="med"/>
                    </a:lnT>
                    <a:lnB w="12700" cap="flat" cmpd="sng" algn="ctr">
                      <a:solidFill>
                        <a:srgbClr val="878785"/>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D37500"/>
                        </a:buClr>
                        <a:buSzTx/>
                        <a:buFontTx/>
                        <a:buNone/>
                        <a:tabLst/>
                      </a:pPr>
                      <a:r>
                        <a:rPr kumimoji="0" lang="es-ES_tradnl" sz="1200" b="0" i="0" u="none" strike="noStrike" cap="none" normalizeH="0" baseline="0" dirty="0">
                          <a:ln>
                            <a:noFill/>
                          </a:ln>
                          <a:solidFill>
                            <a:srgbClr val="878785"/>
                          </a:solidFill>
                          <a:effectLst/>
                          <a:latin typeface="Helvetica 55 Roman" pitchFamily="2" charset="0"/>
                        </a:rPr>
                        <a:t>255.255.255.0</a:t>
                      </a:r>
                      <a:endParaRPr kumimoji="0" lang="es-ES" sz="1200" b="0" i="0" u="none" strike="noStrike" cap="none" normalizeH="0" baseline="0" dirty="0">
                        <a:ln>
                          <a:noFill/>
                        </a:ln>
                        <a:solidFill>
                          <a:srgbClr val="878785"/>
                        </a:solidFill>
                        <a:effectLst/>
                        <a:latin typeface="Helvetica 55 Roman" pitchFamily="2" charset="0"/>
                      </a:endParaRPr>
                    </a:p>
                  </a:txBody>
                  <a:tcPr horzOverflow="overflow">
                    <a:lnL w="12700" cap="flat" cmpd="sng" algn="ctr">
                      <a:solidFill>
                        <a:srgbClr val="878785"/>
                      </a:solidFill>
                      <a:prstDash val="solid"/>
                      <a:round/>
                      <a:headEnd type="none" w="med" len="med"/>
                      <a:tailEnd type="none" w="med" len="med"/>
                    </a:lnL>
                    <a:lnR w="12700" cap="flat" cmpd="sng" algn="ctr">
                      <a:solidFill>
                        <a:srgbClr val="878785"/>
                      </a:solidFill>
                      <a:prstDash val="solid"/>
                      <a:round/>
                      <a:headEnd type="none" w="med" len="med"/>
                      <a:tailEnd type="none" w="med" len="med"/>
                    </a:lnR>
                    <a:lnT w="12700" cap="flat" cmpd="sng" algn="ctr">
                      <a:solidFill>
                        <a:srgbClr val="878785"/>
                      </a:solidFill>
                      <a:prstDash val="solid"/>
                      <a:round/>
                      <a:headEnd type="none" w="med" len="med"/>
                      <a:tailEnd type="none" w="med" len="med"/>
                    </a:lnT>
                    <a:lnB w="12700" cap="flat" cmpd="sng" algn="ctr">
                      <a:solidFill>
                        <a:srgbClr val="878785"/>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D37500"/>
                        </a:buClr>
                        <a:buSzTx/>
                        <a:buFontTx/>
                        <a:buNone/>
                        <a:tabLst/>
                      </a:pPr>
                      <a:r>
                        <a:rPr kumimoji="0" lang="es-ES_tradnl" sz="1200" b="0" i="0" u="none" strike="noStrike" cap="none" normalizeH="0" baseline="0" dirty="0">
                          <a:ln>
                            <a:noFill/>
                          </a:ln>
                          <a:solidFill>
                            <a:srgbClr val="878785"/>
                          </a:solidFill>
                          <a:effectLst/>
                          <a:latin typeface="Helvetica 55 Roman" pitchFamily="2" charset="0"/>
                        </a:rPr>
                        <a:t>Entrega Directa</a:t>
                      </a:r>
                      <a:endParaRPr kumimoji="0" lang="es-ES" sz="1200" b="0" i="0" u="none" strike="noStrike" cap="none" normalizeH="0" baseline="0" dirty="0">
                        <a:ln>
                          <a:noFill/>
                        </a:ln>
                        <a:solidFill>
                          <a:srgbClr val="878785"/>
                        </a:solidFill>
                        <a:effectLst/>
                        <a:latin typeface="Helvetica 55 Roman" pitchFamily="2" charset="0"/>
                      </a:endParaRPr>
                    </a:p>
                  </a:txBody>
                  <a:tcPr horzOverflow="overflow">
                    <a:lnL w="12700" cap="flat" cmpd="sng" algn="ctr">
                      <a:solidFill>
                        <a:srgbClr val="878785"/>
                      </a:solidFill>
                      <a:prstDash val="solid"/>
                      <a:round/>
                      <a:headEnd type="none" w="med" len="med"/>
                      <a:tailEnd type="none" w="med" len="med"/>
                    </a:lnL>
                    <a:lnR w="12700" cap="flat" cmpd="sng" algn="ctr">
                      <a:solidFill>
                        <a:srgbClr val="878785"/>
                      </a:solidFill>
                      <a:prstDash val="dashDot"/>
                      <a:round/>
                      <a:headEnd type="none" w="med" len="med"/>
                      <a:tailEnd type="none" w="med" len="med"/>
                    </a:lnR>
                    <a:lnT w="12700" cap="flat" cmpd="sng" algn="ctr">
                      <a:solidFill>
                        <a:srgbClr val="878785"/>
                      </a:solidFill>
                      <a:prstDash val="solid"/>
                      <a:round/>
                      <a:headEnd type="none" w="med" len="med"/>
                      <a:tailEnd type="none" w="med" len="med"/>
                    </a:lnT>
                    <a:lnB w="12700" cap="flat" cmpd="sng" algn="ctr">
                      <a:solidFill>
                        <a:srgbClr val="878785"/>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92088">
                <a:tc>
                  <a:txBody>
                    <a:bodyPr/>
                    <a:lstStyle/>
                    <a:p>
                      <a:pPr marL="0" marR="0" lvl="0" indent="0" algn="l" defTabSz="914400" rtl="0" eaLnBrk="1" fontAlgn="base" latinLnBrk="0" hangingPunct="1">
                        <a:lnSpc>
                          <a:spcPct val="100000"/>
                        </a:lnSpc>
                        <a:spcBef>
                          <a:spcPct val="20000"/>
                        </a:spcBef>
                        <a:spcAft>
                          <a:spcPct val="0"/>
                        </a:spcAft>
                        <a:buClr>
                          <a:srgbClr val="D37500"/>
                        </a:buClr>
                        <a:buSzTx/>
                        <a:buFontTx/>
                        <a:buNone/>
                        <a:tabLst/>
                      </a:pPr>
                      <a:endParaRPr kumimoji="0" lang="es-ES" sz="1200" b="0" i="0" u="none" strike="noStrike" cap="none" normalizeH="0" baseline="0">
                        <a:ln>
                          <a:noFill/>
                        </a:ln>
                        <a:solidFill>
                          <a:srgbClr val="878785"/>
                        </a:solidFill>
                        <a:effectLst/>
                        <a:latin typeface="Helvetica 55 Roman" pitchFamily="2" charset="0"/>
                      </a:endParaRPr>
                    </a:p>
                  </a:txBody>
                  <a:tcPr horzOverflow="overflow">
                    <a:lnL w="12700" cap="flat" cmpd="sng" algn="ctr">
                      <a:solidFill>
                        <a:srgbClr val="878785"/>
                      </a:solidFill>
                      <a:prstDash val="dashDot"/>
                      <a:round/>
                      <a:headEnd type="none" w="med" len="med"/>
                      <a:tailEnd type="none" w="med" len="med"/>
                    </a:lnL>
                    <a:lnR w="12700" cap="flat" cmpd="sng" algn="ctr">
                      <a:solidFill>
                        <a:srgbClr val="878785"/>
                      </a:solidFill>
                      <a:prstDash val="solid"/>
                      <a:round/>
                      <a:headEnd type="none" w="med" len="med"/>
                      <a:tailEnd type="none" w="med" len="med"/>
                    </a:lnR>
                    <a:lnT w="12700" cap="flat" cmpd="sng" algn="ctr">
                      <a:solidFill>
                        <a:srgbClr val="878785"/>
                      </a:solidFill>
                      <a:prstDash val="solid"/>
                      <a:round/>
                      <a:headEnd type="none" w="med" len="med"/>
                      <a:tailEnd type="none" w="med" len="med"/>
                    </a:lnT>
                    <a:lnB w="12700" cap="flat" cmpd="sng" algn="ctr">
                      <a:solidFill>
                        <a:srgbClr val="878785"/>
                      </a:solidFill>
                      <a:prstDash val="dash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D37500"/>
                        </a:buClr>
                        <a:buSzTx/>
                        <a:buFontTx/>
                        <a:buNone/>
                        <a:tabLst/>
                      </a:pPr>
                      <a:endParaRPr kumimoji="0" lang="es-ES" sz="1200" b="0" i="0" u="none" strike="noStrike" cap="none" normalizeH="0" baseline="0">
                        <a:ln>
                          <a:noFill/>
                        </a:ln>
                        <a:solidFill>
                          <a:srgbClr val="878785"/>
                        </a:solidFill>
                        <a:effectLst/>
                        <a:latin typeface="Helvetica 55 Roman" pitchFamily="2" charset="0"/>
                      </a:endParaRPr>
                    </a:p>
                  </a:txBody>
                  <a:tcPr horzOverflow="overflow">
                    <a:lnL w="12700" cap="flat" cmpd="sng" algn="ctr">
                      <a:solidFill>
                        <a:srgbClr val="878785"/>
                      </a:solidFill>
                      <a:prstDash val="solid"/>
                      <a:round/>
                      <a:headEnd type="none" w="med" len="med"/>
                      <a:tailEnd type="none" w="med" len="med"/>
                    </a:lnL>
                    <a:lnR w="12700" cap="flat" cmpd="sng" algn="ctr">
                      <a:solidFill>
                        <a:srgbClr val="878785"/>
                      </a:solidFill>
                      <a:prstDash val="solid"/>
                      <a:round/>
                      <a:headEnd type="none" w="med" len="med"/>
                      <a:tailEnd type="none" w="med" len="med"/>
                    </a:lnR>
                    <a:lnT w="12700" cap="flat" cmpd="sng" algn="ctr">
                      <a:solidFill>
                        <a:srgbClr val="878785"/>
                      </a:solidFill>
                      <a:prstDash val="solid"/>
                      <a:round/>
                      <a:headEnd type="none" w="med" len="med"/>
                      <a:tailEnd type="none" w="med" len="med"/>
                    </a:lnT>
                    <a:lnB w="12700" cap="flat" cmpd="sng" algn="ctr">
                      <a:solidFill>
                        <a:srgbClr val="878785"/>
                      </a:solidFill>
                      <a:prstDash val="dash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D37500"/>
                        </a:buClr>
                        <a:buSzTx/>
                        <a:buFontTx/>
                        <a:buNone/>
                        <a:tabLst/>
                      </a:pPr>
                      <a:endParaRPr kumimoji="0" lang="es-ES" sz="1200" b="0" i="0" u="none" strike="noStrike" cap="none" normalizeH="0" baseline="0" dirty="0">
                        <a:ln>
                          <a:noFill/>
                        </a:ln>
                        <a:solidFill>
                          <a:srgbClr val="878785"/>
                        </a:solidFill>
                        <a:effectLst/>
                        <a:latin typeface="Helvetica 55 Roman" pitchFamily="2" charset="0"/>
                      </a:endParaRPr>
                    </a:p>
                  </a:txBody>
                  <a:tcPr horzOverflow="overflow">
                    <a:lnL w="12700" cap="flat" cmpd="sng" algn="ctr">
                      <a:solidFill>
                        <a:srgbClr val="878785"/>
                      </a:solidFill>
                      <a:prstDash val="solid"/>
                      <a:round/>
                      <a:headEnd type="none" w="med" len="med"/>
                      <a:tailEnd type="none" w="med" len="med"/>
                    </a:lnL>
                    <a:lnR w="12700" cap="flat" cmpd="sng" algn="ctr">
                      <a:solidFill>
                        <a:srgbClr val="878785"/>
                      </a:solidFill>
                      <a:prstDash val="dashDot"/>
                      <a:round/>
                      <a:headEnd type="none" w="med" len="med"/>
                      <a:tailEnd type="none" w="med" len="med"/>
                    </a:lnR>
                    <a:lnT w="12700" cap="flat" cmpd="sng" algn="ctr">
                      <a:solidFill>
                        <a:srgbClr val="878785"/>
                      </a:solidFill>
                      <a:prstDash val="solid"/>
                      <a:round/>
                      <a:headEnd type="none" w="med" len="med"/>
                      <a:tailEnd type="none" w="med" len="med"/>
                    </a:lnT>
                    <a:lnB w="12700" cap="flat" cmpd="sng" algn="ctr">
                      <a:solidFill>
                        <a:srgbClr val="878785"/>
                      </a:solidFill>
                      <a:prstDash val="dash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7" name="Text Box 112">
            <a:extLst>
              <a:ext uri="{FF2B5EF4-FFF2-40B4-BE49-F238E27FC236}">
                <a16:creationId xmlns:a16="http://schemas.microsoft.com/office/drawing/2014/main" id="{BC6BD7C4-C164-4462-88AA-394A0875241D}"/>
              </a:ext>
            </a:extLst>
          </p:cNvPr>
          <p:cNvSpPr txBox="1">
            <a:spLocks noChangeArrowheads="1"/>
          </p:cNvSpPr>
          <p:nvPr/>
        </p:nvSpPr>
        <p:spPr bwMode="auto">
          <a:xfrm>
            <a:off x="1834920" y="5250147"/>
            <a:ext cx="1768475" cy="214312"/>
          </a:xfrm>
          <a:prstGeom prst="rect">
            <a:avLst/>
          </a:prstGeom>
          <a:solidFill>
            <a:schemeClr val="bg1"/>
          </a:solidFill>
          <a:ln w="9525">
            <a:noFill/>
            <a:miter lim="800000"/>
            <a:headEnd/>
            <a:tailEnd/>
          </a:ln>
        </p:spPr>
        <p:txBody>
          <a:bodyPr>
            <a:spAutoFit/>
          </a:bodyPr>
          <a:lstStyle/>
          <a:p>
            <a:pPr>
              <a:spcBef>
                <a:spcPct val="50000"/>
              </a:spcBef>
            </a:pPr>
            <a:endParaRPr lang="es-ES" sz="800" dirty="0"/>
          </a:p>
        </p:txBody>
      </p:sp>
      <p:sp>
        <p:nvSpPr>
          <p:cNvPr id="78" name="Text Box 113">
            <a:extLst>
              <a:ext uri="{FF2B5EF4-FFF2-40B4-BE49-F238E27FC236}">
                <a16:creationId xmlns:a16="http://schemas.microsoft.com/office/drawing/2014/main" id="{80E89E96-62CE-4163-8FB5-3C969ECE78A4}"/>
              </a:ext>
            </a:extLst>
          </p:cNvPr>
          <p:cNvSpPr txBox="1">
            <a:spLocks noChangeArrowheads="1"/>
          </p:cNvSpPr>
          <p:nvPr/>
        </p:nvSpPr>
        <p:spPr bwMode="auto">
          <a:xfrm>
            <a:off x="3821926" y="5244994"/>
            <a:ext cx="1539875" cy="214313"/>
          </a:xfrm>
          <a:prstGeom prst="rect">
            <a:avLst/>
          </a:prstGeom>
          <a:solidFill>
            <a:schemeClr val="bg1"/>
          </a:solidFill>
          <a:ln w="9525">
            <a:noFill/>
            <a:miter lim="800000"/>
            <a:headEnd/>
            <a:tailEnd/>
          </a:ln>
        </p:spPr>
        <p:txBody>
          <a:bodyPr>
            <a:spAutoFit/>
          </a:bodyPr>
          <a:lstStyle/>
          <a:p>
            <a:pPr>
              <a:spcBef>
                <a:spcPct val="50000"/>
              </a:spcBef>
            </a:pPr>
            <a:endParaRPr lang="es-ES" sz="800"/>
          </a:p>
        </p:txBody>
      </p:sp>
      <p:sp>
        <p:nvSpPr>
          <p:cNvPr id="79" name="Text Box 116">
            <a:extLst>
              <a:ext uri="{FF2B5EF4-FFF2-40B4-BE49-F238E27FC236}">
                <a16:creationId xmlns:a16="http://schemas.microsoft.com/office/drawing/2014/main" id="{1A8683EA-CAA6-42EF-ABBF-41694FCE7776}"/>
              </a:ext>
            </a:extLst>
          </p:cNvPr>
          <p:cNvSpPr txBox="1">
            <a:spLocks noChangeArrowheads="1"/>
          </p:cNvSpPr>
          <p:nvPr/>
        </p:nvSpPr>
        <p:spPr bwMode="auto">
          <a:xfrm>
            <a:off x="5520542" y="5244995"/>
            <a:ext cx="1417638" cy="214312"/>
          </a:xfrm>
          <a:prstGeom prst="rect">
            <a:avLst/>
          </a:prstGeom>
          <a:solidFill>
            <a:schemeClr val="bg1"/>
          </a:solidFill>
          <a:ln w="9525">
            <a:noFill/>
            <a:miter lim="800000"/>
            <a:headEnd/>
            <a:tailEnd/>
          </a:ln>
        </p:spPr>
        <p:txBody>
          <a:bodyPr>
            <a:spAutoFit/>
          </a:bodyPr>
          <a:lstStyle/>
          <a:p>
            <a:pPr>
              <a:spcBef>
                <a:spcPct val="50000"/>
              </a:spcBef>
            </a:pPr>
            <a:endParaRPr lang="es-ES" sz="800"/>
          </a:p>
        </p:txBody>
      </p:sp>
      <p:sp>
        <p:nvSpPr>
          <p:cNvPr id="80" name="Text Box 117">
            <a:extLst>
              <a:ext uri="{FF2B5EF4-FFF2-40B4-BE49-F238E27FC236}">
                <a16:creationId xmlns:a16="http://schemas.microsoft.com/office/drawing/2014/main" id="{C16610FF-F401-46FF-82FA-062786B498FE}"/>
              </a:ext>
            </a:extLst>
          </p:cNvPr>
          <p:cNvSpPr txBox="1">
            <a:spLocks noChangeArrowheads="1"/>
          </p:cNvSpPr>
          <p:nvPr/>
        </p:nvSpPr>
        <p:spPr bwMode="auto">
          <a:xfrm>
            <a:off x="7216795" y="5232729"/>
            <a:ext cx="1266825" cy="214313"/>
          </a:xfrm>
          <a:prstGeom prst="rect">
            <a:avLst/>
          </a:prstGeom>
          <a:solidFill>
            <a:schemeClr val="bg1"/>
          </a:solidFill>
          <a:ln w="9525">
            <a:noFill/>
            <a:miter lim="800000"/>
            <a:headEnd/>
            <a:tailEnd/>
          </a:ln>
        </p:spPr>
        <p:txBody>
          <a:bodyPr>
            <a:spAutoFit/>
          </a:bodyPr>
          <a:lstStyle/>
          <a:p>
            <a:pPr>
              <a:spcBef>
                <a:spcPct val="50000"/>
              </a:spcBef>
            </a:pPr>
            <a:endParaRPr lang="es-ES" sz="800"/>
          </a:p>
        </p:txBody>
      </p:sp>
      <p:sp>
        <p:nvSpPr>
          <p:cNvPr id="81" name="Text Box 118">
            <a:extLst>
              <a:ext uri="{FF2B5EF4-FFF2-40B4-BE49-F238E27FC236}">
                <a16:creationId xmlns:a16="http://schemas.microsoft.com/office/drawing/2014/main" id="{8CAD692C-65B7-4AAD-81AA-AB028CDFDFF1}"/>
              </a:ext>
            </a:extLst>
          </p:cNvPr>
          <p:cNvSpPr txBox="1">
            <a:spLocks noChangeArrowheads="1"/>
          </p:cNvSpPr>
          <p:nvPr/>
        </p:nvSpPr>
        <p:spPr bwMode="auto">
          <a:xfrm>
            <a:off x="1766113" y="6203144"/>
            <a:ext cx="1768475" cy="214312"/>
          </a:xfrm>
          <a:prstGeom prst="rect">
            <a:avLst/>
          </a:prstGeom>
          <a:solidFill>
            <a:schemeClr val="bg1"/>
          </a:solidFill>
          <a:ln w="9525">
            <a:noFill/>
            <a:miter lim="800000"/>
            <a:headEnd/>
            <a:tailEnd/>
          </a:ln>
        </p:spPr>
        <p:txBody>
          <a:bodyPr>
            <a:spAutoFit/>
          </a:bodyPr>
          <a:lstStyle/>
          <a:p>
            <a:pPr>
              <a:spcBef>
                <a:spcPct val="50000"/>
              </a:spcBef>
            </a:pPr>
            <a:endParaRPr lang="es-ES" sz="800"/>
          </a:p>
        </p:txBody>
      </p:sp>
      <p:sp>
        <p:nvSpPr>
          <p:cNvPr id="82" name="Text Box 119">
            <a:extLst>
              <a:ext uri="{FF2B5EF4-FFF2-40B4-BE49-F238E27FC236}">
                <a16:creationId xmlns:a16="http://schemas.microsoft.com/office/drawing/2014/main" id="{4B3C61E1-DE1C-44B2-AF3E-7F98E795B339}"/>
              </a:ext>
            </a:extLst>
          </p:cNvPr>
          <p:cNvSpPr txBox="1">
            <a:spLocks noChangeArrowheads="1"/>
          </p:cNvSpPr>
          <p:nvPr/>
        </p:nvSpPr>
        <p:spPr bwMode="auto">
          <a:xfrm>
            <a:off x="3802876" y="6205573"/>
            <a:ext cx="1539875" cy="214313"/>
          </a:xfrm>
          <a:prstGeom prst="rect">
            <a:avLst/>
          </a:prstGeom>
          <a:solidFill>
            <a:schemeClr val="bg1"/>
          </a:solidFill>
          <a:ln w="9525">
            <a:noFill/>
            <a:miter lim="800000"/>
            <a:headEnd/>
            <a:tailEnd/>
          </a:ln>
        </p:spPr>
        <p:txBody>
          <a:bodyPr>
            <a:spAutoFit/>
          </a:bodyPr>
          <a:lstStyle/>
          <a:p>
            <a:pPr>
              <a:spcBef>
                <a:spcPct val="50000"/>
              </a:spcBef>
            </a:pPr>
            <a:endParaRPr lang="es-ES" sz="800"/>
          </a:p>
        </p:txBody>
      </p:sp>
      <p:sp>
        <p:nvSpPr>
          <p:cNvPr id="83" name="Text Box 120">
            <a:extLst>
              <a:ext uri="{FF2B5EF4-FFF2-40B4-BE49-F238E27FC236}">
                <a16:creationId xmlns:a16="http://schemas.microsoft.com/office/drawing/2014/main" id="{1B8E2CFD-EA2A-4B40-82D3-114ADE3F9860}"/>
              </a:ext>
            </a:extLst>
          </p:cNvPr>
          <p:cNvSpPr txBox="1">
            <a:spLocks noChangeArrowheads="1"/>
          </p:cNvSpPr>
          <p:nvPr/>
        </p:nvSpPr>
        <p:spPr bwMode="auto">
          <a:xfrm>
            <a:off x="5560239" y="6216098"/>
            <a:ext cx="1417637" cy="214312"/>
          </a:xfrm>
          <a:prstGeom prst="rect">
            <a:avLst/>
          </a:prstGeom>
          <a:solidFill>
            <a:schemeClr val="bg1"/>
          </a:solidFill>
          <a:ln w="9525">
            <a:noFill/>
            <a:miter lim="800000"/>
            <a:headEnd/>
            <a:tailEnd/>
          </a:ln>
        </p:spPr>
        <p:txBody>
          <a:bodyPr>
            <a:spAutoFit/>
          </a:bodyPr>
          <a:lstStyle/>
          <a:p>
            <a:pPr>
              <a:spcBef>
                <a:spcPct val="50000"/>
              </a:spcBef>
            </a:pPr>
            <a:endParaRPr lang="es-ES" sz="800"/>
          </a:p>
        </p:txBody>
      </p:sp>
      <p:sp>
        <p:nvSpPr>
          <p:cNvPr id="84" name="Text Box 121">
            <a:extLst>
              <a:ext uri="{FF2B5EF4-FFF2-40B4-BE49-F238E27FC236}">
                <a16:creationId xmlns:a16="http://schemas.microsoft.com/office/drawing/2014/main" id="{1F9EBC7A-8B98-49E1-B544-ECD5D3DE689C}"/>
              </a:ext>
            </a:extLst>
          </p:cNvPr>
          <p:cNvSpPr txBox="1">
            <a:spLocks noChangeArrowheads="1"/>
          </p:cNvSpPr>
          <p:nvPr/>
        </p:nvSpPr>
        <p:spPr bwMode="auto">
          <a:xfrm>
            <a:off x="7232837" y="6203143"/>
            <a:ext cx="1266825" cy="214313"/>
          </a:xfrm>
          <a:prstGeom prst="rect">
            <a:avLst/>
          </a:prstGeom>
          <a:solidFill>
            <a:schemeClr val="bg1"/>
          </a:solidFill>
          <a:ln w="9525">
            <a:noFill/>
            <a:miter lim="800000"/>
            <a:headEnd/>
            <a:tailEnd/>
          </a:ln>
        </p:spPr>
        <p:txBody>
          <a:bodyPr>
            <a:spAutoFit/>
          </a:bodyPr>
          <a:lstStyle/>
          <a:p>
            <a:pPr>
              <a:spcBef>
                <a:spcPct val="50000"/>
              </a:spcBef>
            </a:pPr>
            <a:endParaRPr lang="es-ES" sz="800"/>
          </a:p>
        </p:txBody>
      </p:sp>
      <p:sp>
        <p:nvSpPr>
          <p:cNvPr id="85" name="Rectangle 125">
            <a:extLst>
              <a:ext uri="{FF2B5EF4-FFF2-40B4-BE49-F238E27FC236}">
                <a16:creationId xmlns:a16="http://schemas.microsoft.com/office/drawing/2014/main" id="{19F12AA7-3613-41F1-B939-CDACC66A97C0}"/>
              </a:ext>
            </a:extLst>
          </p:cNvPr>
          <p:cNvSpPr>
            <a:spLocks noChangeArrowheads="1"/>
          </p:cNvSpPr>
          <p:nvPr/>
        </p:nvSpPr>
        <p:spPr bwMode="auto">
          <a:xfrm>
            <a:off x="1834920" y="5606372"/>
            <a:ext cx="6575425" cy="406400"/>
          </a:xfrm>
          <a:prstGeom prst="rect">
            <a:avLst/>
          </a:prstGeom>
          <a:solidFill>
            <a:schemeClr val="bg1"/>
          </a:solidFill>
          <a:ln w="9525">
            <a:noFill/>
            <a:miter lim="800000"/>
            <a:headEnd/>
            <a:tailEnd/>
          </a:ln>
        </p:spPr>
        <p:txBody>
          <a:bodyPr wrap="none" anchor="ctr"/>
          <a:lstStyle/>
          <a:p>
            <a:endParaRPr lang="es-ES"/>
          </a:p>
        </p:txBody>
      </p:sp>
    </p:spTree>
    <p:extLst>
      <p:ext uri="{BB962C8B-B14F-4D97-AF65-F5344CB8AC3E}">
        <p14:creationId xmlns:p14="http://schemas.microsoft.com/office/powerpoint/2010/main" val="22128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left)">
                                      <p:cBhvr>
                                        <p:cTn id="11" dur="2000"/>
                                        <p:tgtEl>
                                          <p:spTgt spid="6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wipe(left)">
                                      <p:cBhvr>
                                        <p:cTn id="16" dur="2000"/>
                                        <p:tgtEl>
                                          <p:spTgt spid="66"/>
                                        </p:tgtEl>
                                      </p:cBhvr>
                                    </p:animEffect>
                                  </p:childTnLst>
                                </p:cTn>
                              </p:par>
                              <p:par>
                                <p:cTn id="17" presetID="8" presetClass="entr" presetSubtype="16" fill="hold" nodeType="with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diamond(in)">
                                      <p:cBhvr>
                                        <p:cTn id="19" dur="2000"/>
                                        <p:tgtEl>
                                          <p:spTgt spid="76"/>
                                        </p:tgtEl>
                                      </p:cBhvr>
                                    </p:animEffect>
                                  </p:childTnLst>
                                </p:cTn>
                              </p:par>
                              <p:par>
                                <p:cTn id="20" presetID="8" presetClass="entr" presetSubtype="16" fill="hold" grpId="0" nodeType="with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diamond(in)">
                                      <p:cBhvr>
                                        <p:cTn id="22" dur="20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wipe(left)">
                                      <p:cBhvr>
                                        <p:cTn id="27" dur="20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blinds(horizontal)">
                                      <p:cBhvr>
                                        <p:cTn id="32" dur="500"/>
                                        <p:tgtEl>
                                          <p:spTgt spid="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7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7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7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8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0" nodeType="clickEffect">
                                  <p:stCondLst>
                                    <p:cond delay="0"/>
                                  </p:stCondLst>
                                  <p:childTnLst>
                                    <p:set>
                                      <p:cBhvr>
                                        <p:cTn id="52" dur="1" fill="hold">
                                          <p:stCondLst>
                                            <p:cond delay="0"/>
                                          </p:stCondLst>
                                        </p:cTn>
                                        <p:tgtEl>
                                          <p:spTgt spid="8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0" nodeType="clickEffect">
                                  <p:stCondLst>
                                    <p:cond delay="0"/>
                                  </p:stCondLst>
                                  <p:childTnLst>
                                    <p:set>
                                      <p:cBhvr>
                                        <p:cTn id="56" dur="1" fill="hold">
                                          <p:stCondLst>
                                            <p:cond delay="0"/>
                                          </p:stCondLst>
                                        </p:cTn>
                                        <p:tgtEl>
                                          <p:spTgt spid="8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0" nodeType="clickEffect">
                                  <p:stCondLst>
                                    <p:cond delay="0"/>
                                  </p:stCondLst>
                                  <p:childTnLst>
                                    <p:set>
                                      <p:cBhvr>
                                        <p:cTn id="60" dur="1" fill="hold">
                                          <p:stCondLst>
                                            <p:cond delay="0"/>
                                          </p:stCondLst>
                                        </p:cTn>
                                        <p:tgtEl>
                                          <p:spTgt spid="8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0" nodeType="clickEffect">
                                  <p:stCondLst>
                                    <p:cond delay="0"/>
                                  </p:stCondLst>
                                  <p:childTnLst>
                                    <p:set>
                                      <p:cBhvr>
                                        <p:cTn id="64" dur="1" fill="hold">
                                          <p:stCondLst>
                                            <p:cond delay="0"/>
                                          </p:stCondLst>
                                        </p:cTn>
                                        <p:tgtEl>
                                          <p:spTgt spid="83"/>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0" nodeType="clickEffect">
                                  <p:stCondLst>
                                    <p:cond delay="0"/>
                                  </p:stCondLst>
                                  <p:childTnLst>
                                    <p:set>
                                      <p:cBhvr>
                                        <p:cTn id="68" dur="1" fill="hold">
                                          <p:stCondLst>
                                            <p:cond delay="0"/>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66" grpId="0" animBg="1"/>
      <p:bldP spid="75" grpId="0" animBg="1"/>
      <p:bldP spid="77" grpId="0" animBg="1"/>
      <p:bldP spid="78" grpId="0" animBg="1"/>
      <p:bldP spid="79" grpId="0" animBg="1"/>
      <p:bldP spid="80" grpId="0" animBg="1"/>
      <p:bldP spid="81" grpId="0" animBg="1"/>
      <p:bldP spid="82" grpId="0" animBg="1"/>
      <p:bldP spid="83" grpId="0" animBg="1"/>
      <p:bldP spid="84" grpId="0" animBg="1"/>
      <p:bldP spid="85"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INTRODUCCIÓN</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232164"/>
            <a:ext cx="8973001" cy="5172602"/>
          </a:xfrm>
        </p:spPr>
        <p:txBody>
          <a:bodyPr/>
          <a:lstStyle/>
          <a:p>
            <a:pPr marL="457200" indent="-457200">
              <a:buFont typeface="+mj-lt"/>
              <a:buAutoNum type="arabicPeriod"/>
            </a:pPr>
            <a:r>
              <a:rPr lang="es-ES" dirty="0"/>
              <a:t>La máquina de origen envía el datagrama con la IP de la máquina de destino encapsulado en una trama. Dicha trama va destinada al </a:t>
            </a:r>
            <a:r>
              <a:rPr lang="es-ES" dirty="0" err="1"/>
              <a:t>router</a:t>
            </a:r>
            <a:r>
              <a:rPr lang="es-ES" dirty="0"/>
              <a:t> (la dirección MAC de destino es la del </a:t>
            </a:r>
            <a:r>
              <a:rPr lang="es-ES" dirty="0" err="1"/>
              <a:t>router</a:t>
            </a:r>
            <a:r>
              <a:rPr lang="es-ES" dirty="0"/>
              <a:t>) que se sabe de antemano consultando quien es la puerta de enlace por defecto. Esto se puede variar haciendo uso del comando </a:t>
            </a:r>
            <a:r>
              <a:rPr lang="es-ES" dirty="0" err="1"/>
              <a:t>Route</a:t>
            </a:r>
            <a:r>
              <a:rPr lang="es-ES" dirty="0"/>
              <a:t>.</a:t>
            </a:r>
          </a:p>
          <a:p>
            <a:pPr marL="457200" indent="-457200">
              <a:buFont typeface="+mj-lt"/>
              <a:buAutoNum type="arabicPeriod" startAt="2"/>
            </a:pPr>
            <a:r>
              <a:rPr lang="es-ES" dirty="0"/>
              <a:t>El </a:t>
            </a:r>
            <a:r>
              <a:rPr lang="es-ES" dirty="0" err="1"/>
              <a:t>router</a:t>
            </a:r>
            <a:r>
              <a:rPr lang="es-ES" dirty="0"/>
              <a:t> recibe la trama y </a:t>
            </a:r>
            <a:r>
              <a:rPr lang="es-ES" dirty="0" err="1"/>
              <a:t>desencapsula</a:t>
            </a:r>
            <a:r>
              <a:rPr lang="es-ES" dirty="0"/>
              <a:t> el datagrama, obteniendo el NETID de la IP de destino de la cabecera del datagrama.</a:t>
            </a:r>
          </a:p>
          <a:p>
            <a:pPr marL="457200" indent="-457200">
              <a:buFont typeface="+mj-lt"/>
              <a:buAutoNum type="arabicPeriod" startAt="2"/>
            </a:pPr>
            <a:r>
              <a:rPr lang="es-ES" dirty="0"/>
              <a:t>Si la red de destino está accesible de forma directa, existirá una interfaz con una IP de la red de destino por la que se enviará el datagrama directamente. (ir al paso 5)</a:t>
            </a:r>
          </a:p>
          <a:p>
            <a:pPr marL="457200" indent="-457200">
              <a:buFont typeface="+mj-lt"/>
              <a:buAutoNum type="arabicPeriod" startAt="2"/>
            </a:pPr>
            <a:r>
              <a:rPr lang="es-ES" dirty="0"/>
              <a:t>Si la red de destino no está accesible de forma directa, consulta a la tabla de enrutamiento  para determinar la IP del próximo </a:t>
            </a:r>
            <a:r>
              <a:rPr lang="es-ES" dirty="0" err="1"/>
              <a:t>router</a:t>
            </a:r>
            <a:r>
              <a:rPr lang="es-ES" dirty="0"/>
              <a:t>. El próximo </a:t>
            </a:r>
            <a:r>
              <a:rPr lang="es-ES" dirty="0" err="1"/>
              <a:t>router</a:t>
            </a:r>
            <a:r>
              <a:rPr lang="es-ES" dirty="0"/>
              <a:t> está accesible de manera directa, así que su IP de Red determina por que puerto o interfaz se debe enviar el datagrama.</a:t>
            </a:r>
          </a:p>
          <a:p>
            <a:pPr marL="457200" indent="-457200">
              <a:buFont typeface="+mj-lt"/>
              <a:buAutoNum type="arabicPeriod" startAt="2"/>
            </a:pPr>
            <a:r>
              <a:rPr lang="es-ES" dirty="0"/>
              <a:t>Una vez decidido el puerto, encapsula el datagrama en una trama correspondiente a la tecnología de red a la que pertenece el puerto y envía la trama por dicho puerto.</a:t>
            </a:r>
          </a:p>
          <a:p>
            <a:pPr marL="457200" indent="-457200">
              <a:buFont typeface="+mj-lt"/>
              <a:buAutoNum type="arabicPeriod" startAt="2"/>
            </a:pPr>
            <a:endParaRPr lang="es-ES" dirty="0"/>
          </a:p>
          <a:p>
            <a:pPr marL="457200" indent="-457200">
              <a:buFont typeface="+mj-lt"/>
              <a:buAutoNum type="arabicPeriod" startAt="2"/>
            </a:pPr>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3: Enrutamiento</a:t>
            </a:r>
          </a:p>
        </p:txBody>
      </p:sp>
    </p:spTree>
    <p:extLst>
      <p:ext uri="{BB962C8B-B14F-4D97-AF65-F5344CB8AC3E}">
        <p14:creationId xmlns:p14="http://schemas.microsoft.com/office/powerpoint/2010/main" val="2152639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INTRODUCCIÓN</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p:txBody>
          <a:bodyPr/>
          <a:lstStyle/>
          <a:p>
            <a:r>
              <a:rPr lang="es-ES" dirty="0"/>
              <a:t>Las direcciones IP pertenecen a la capa de Red de TCP/IP</a:t>
            </a:r>
          </a:p>
          <a:p>
            <a:r>
              <a:rPr lang="es-ES" dirty="0"/>
              <a:t>Es un direccionamiento lógico independiente de la tecnología.</a:t>
            </a:r>
          </a:p>
          <a:p>
            <a:r>
              <a:rPr lang="es-ES" dirty="0"/>
              <a:t>Permite alcanzar equipos de redes remotas haciendo uso de los </a:t>
            </a:r>
            <a:r>
              <a:rPr lang="es-ES" dirty="0" err="1"/>
              <a:t>routers</a:t>
            </a:r>
            <a:r>
              <a:rPr lang="es-ES" dirty="0"/>
              <a:t>.</a:t>
            </a:r>
          </a:p>
          <a:p>
            <a:r>
              <a:rPr lang="es-ES" dirty="0"/>
              <a:t>Se configuran por software de forma estática o dinámica.</a:t>
            </a:r>
          </a:p>
          <a:p>
            <a:r>
              <a:rPr lang="es-ES" dirty="0"/>
              <a:t>En la actualidad se utilizan dos versiones del protocolo IP que coexisten:</a:t>
            </a:r>
          </a:p>
          <a:p>
            <a:pPr lvl="1"/>
            <a:r>
              <a:rPr lang="es-ES" dirty="0"/>
              <a:t>IPv6: que cada vez se usa más.</a:t>
            </a:r>
          </a:p>
          <a:p>
            <a:pPr lvl="1"/>
            <a:r>
              <a:rPr lang="es-ES" dirty="0"/>
              <a:t>IPv4: que se pretende que desaparezca.</a:t>
            </a:r>
          </a:p>
          <a:p>
            <a:r>
              <a:rPr lang="es-ES" dirty="0"/>
              <a:t>Cada IP identifica a una conexión lógica de un equipo a la red.</a:t>
            </a:r>
          </a:p>
          <a:p>
            <a:r>
              <a:rPr lang="es-ES" dirty="0"/>
              <a:t>Cada tarjeta de red de cada equipo de la red puede tener más de una IP.</a:t>
            </a:r>
          </a:p>
          <a:p>
            <a:endParaRPr lang="es-ES" dirty="0"/>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1: Direccionamiento IP</a:t>
            </a:r>
          </a:p>
        </p:txBody>
      </p:sp>
    </p:spTree>
    <p:extLst>
      <p:ext uri="{BB962C8B-B14F-4D97-AF65-F5344CB8AC3E}">
        <p14:creationId xmlns:p14="http://schemas.microsoft.com/office/powerpoint/2010/main" val="17511924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ENRUTAMIENTO ESTÁTICO</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78003" y="1362798"/>
            <a:ext cx="8973001" cy="5172602"/>
          </a:xfrm>
        </p:spPr>
        <p:txBody>
          <a:bodyPr/>
          <a:lstStyle/>
          <a:p>
            <a:endParaRPr lang="es-ES" dirty="0"/>
          </a:p>
          <a:p>
            <a:pPr marL="457200" indent="-457200">
              <a:buFont typeface="+mj-lt"/>
              <a:buAutoNum type="arabicPeriod" startAt="2"/>
            </a:pPr>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3: Enrutamiento</a:t>
            </a:r>
          </a:p>
        </p:txBody>
      </p:sp>
      <p:sp>
        <p:nvSpPr>
          <p:cNvPr id="6" name="Marcador de contenido 2">
            <a:extLst>
              <a:ext uri="{FF2B5EF4-FFF2-40B4-BE49-F238E27FC236}">
                <a16:creationId xmlns:a16="http://schemas.microsoft.com/office/drawing/2014/main" id="{C5F7A1DE-E447-4CD7-814A-465724335F33}"/>
              </a:ext>
            </a:extLst>
          </p:cNvPr>
          <p:cNvSpPr txBox="1">
            <a:spLocks/>
          </p:cNvSpPr>
          <p:nvPr/>
        </p:nvSpPr>
        <p:spPr>
          <a:xfrm>
            <a:off x="65315" y="1372129"/>
            <a:ext cx="9002486" cy="517260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E8286"/>
                </a:solidFill>
                <a:latin typeface="+mn-lt"/>
                <a:ea typeface="+mn-ea"/>
                <a:cs typeface="+mn-cs"/>
              </a:defRPr>
            </a:lvl1pPr>
            <a:lvl2pPr marL="514350" indent="-171450" algn="l" defTabSz="685800" rtl="0" eaLnBrk="1" latinLnBrk="0" hangingPunct="1">
              <a:lnSpc>
                <a:spcPct val="90000"/>
              </a:lnSpc>
              <a:spcBef>
                <a:spcPts val="375"/>
              </a:spcBef>
              <a:buFont typeface="Courier New" panose="02070309020205020404" pitchFamily="49" charset="0"/>
              <a:buChar char="o"/>
              <a:defRPr sz="1800" kern="1200">
                <a:solidFill>
                  <a:srgbClr val="7E8286"/>
                </a:solidFill>
                <a:latin typeface="+mn-lt"/>
                <a:ea typeface="+mn-ea"/>
                <a:cs typeface="+mn-cs"/>
              </a:defRPr>
            </a:lvl2pPr>
            <a:lvl3pPr marL="971550" indent="-285750" algn="l" defTabSz="685800" rtl="0" eaLnBrk="1" latinLnBrk="0" hangingPunct="1">
              <a:lnSpc>
                <a:spcPct val="90000"/>
              </a:lnSpc>
              <a:spcBef>
                <a:spcPts val="375"/>
              </a:spcBef>
              <a:buFont typeface="Wingdings" panose="05000000000000000000" pitchFamily="2" charset="2"/>
              <a:buChar char="§"/>
              <a:defRPr sz="1500" kern="1200">
                <a:solidFill>
                  <a:srgbClr val="7E8286"/>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E8286"/>
                </a:solidFill>
                <a:latin typeface="+mn-lt"/>
                <a:ea typeface="+mn-ea"/>
                <a:cs typeface="+mn-cs"/>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rgbClr val="7E8286"/>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s-ES" dirty="0"/>
              <a:t>Comando relacionados con las rutas estáticas en </a:t>
            </a:r>
            <a:r>
              <a:rPr lang="es-ES" dirty="0" err="1"/>
              <a:t>routers</a:t>
            </a:r>
            <a:r>
              <a:rPr lang="es-ES" dirty="0"/>
              <a:t> Cisco:</a:t>
            </a:r>
          </a:p>
          <a:p>
            <a:pPr lvl="1"/>
            <a:r>
              <a:rPr lang="es-ES" dirty="0"/>
              <a:t>Para ver la tabla de enrutamiento:     </a:t>
            </a:r>
            <a:r>
              <a:rPr lang="es-ES" sz="1600" dirty="0" err="1">
                <a:latin typeface="Courier New" panose="02070309020205020404" pitchFamily="49" charset="0"/>
                <a:cs typeface="Courier New" panose="02070309020205020404" pitchFamily="49" charset="0"/>
              </a:rPr>
              <a:t>R#</a:t>
            </a:r>
            <a:r>
              <a:rPr lang="es-ES" sz="1600" b="1" dirty="0" err="1">
                <a:latin typeface="Courier New" panose="02070309020205020404" pitchFamily="49" charset="0"/>
                <a:cs typeface="Courier New" panose="02070309020205020404" pitchFamily="49" charset="0"/>
              </a:rPr>
              <a:t>show</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ip</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route</a:t>
            </a:r>
            <a:r>
              <a:rPr lang="es-ES" sz="1600" b="1" dirty="0">
                <a:latin typeface="Courier New" panose="02070309020205020404" pitchFamily="49" charset="0"/>
                <a:cs typeface="Courier New" panose="02070309020205020404" pitchFamily="49" charset="0"/>
              </a:rPr>
              <a:t>   </a:t>
            </a:r>
            <a:r>
              <a:rPr lang="es-ES" sz="1600" dirty="0" err="1">
                <a:latin typeface="Courier New" panose="02070309020205020404" pitchFamily="49" charset="0"/>
                <a:cs typeface="Courier New" panose="02070309020205020404" pitchFamily="49" charset="0"/>
              </a:rPr>
              <a:t>R#</a:t>
            </a:r>
            <a:r>
              <a:rPr lang="es-ES" sz="1600" b="1" dirty="0" err="1">
                <a:latin typeface="Courier New" panose="02070309020205020404" pitchFamily="49" charset="0"/>
                <a:cs typeface="Courier New" panose="02070309020205020404" pitchFamily="49" charset="0"/>
              </a:rPr>
              <a:t>show</a:t>
            </a:r>
            <a:r>
              <a:rPr lang="es-ES" sz="1600" b="1" dirty="0">
                <a:latin typeface="Courier New" panose="02070309020205020404" pitchFamily="49" charset="0"/>
                <a:cs typeface="Courier New" panose="02070309020205020404" pitchFamily="49" charset="0"/>
              </a:rPr>
              <a:t> ipv6 </a:t>
            </a:r>
            <a:r>
              <a:rPr lang="es-ES" sz="1600" b="1" dirty="0" err="1">
                <a:latin typeface="Courier New" panose="02070309020205020404" pitchFamily="49" charset="0"/>
                <a:cs typeface="Courier New" panose="02070309020205020404" pitchFamily="49" charset="0"/>
              </a:rPr>
              <a:t>route</a:t>
            </a:r>
            <a:endParaRPr lang="es-ES" sz="1600" b="1" dirty="0">
              <a:latin typeface="Courier New" panose="02070309020205020404" pitchFamily="49" charset="0"/>
              <a:cs typeface="Courier New" panose="02070309020205020404" pitchFamily="49" charset="0"/>
            </a:endParaRPr>
          </a:p>
          <a:p>
            <a:pPr lvl="1"/>
            <a:r>
              <a:rPr lang="es-ES" dirty="0"/>
              <a:t>Para añadir una ruta a la tabla:</a:t>
            </a:r>
          </a:p>
          <a:p>
            <a:pPr lvl="1"/>
            <a:endParaRPr lang="es-ES" dirty="0"/>
          </a:p>
          <a:p>
            <a:pPr marL="0" lvl="1" indent="0">
              <a:buFont typeface="Courier New" panose="02070309020205020404" pitchFamily="49" charset="0"/>
              <a:buNone/>
            </a:pPr>
            <a:r>
              <a:rPr lang="es-ES" sz="1600" dirty="0">
                <a:latin typeface="Courier New" panose="02070309020205020404" pitchFamily="49" charset="0"/>
                <a:cs typeface="Courier New" panose="02070309020205020404" pitchFamily="49" charset="0"/>
              </a:rPr>
              <a:t>R(</a:t>
            </a:r>
            <a:r>
              <a:rPr lang="es-ES" sz="1600" dirty="0" err="1">
                <a:latin typeface="Courier New" panose="02070309020205020404" pitchFamily="49" charset="0"/>
                <a:cs typeface="Courier New" panose="02070309020205020404" pitchFamily="49" charset="0"/>
              </a:rPr>
              <a:t>config</a:t>
            </a:r>
            <a:r>
              <a:rPr lang="es-ES" sz="1600" dirty="0">
                <a:latin typeface="Courier New" panose="02070309020205020404" pitchFamily="49" charset="0"/>
                <a:cs typeface="Courier New" panose="02070309020205020404" pitchFamily="49" charset="0"/>
              </a:rPr>
              <a:t>)#</a:t>
            </a:r>
            <a:r>
              <a:rPr lang="es-ES" sz="1600" b="1" dirty="0">
                <a:latin typeface="Courier New" panose="02070309020205020404" pitchFamily="49" charset="0"/>
                <a:cs typeface="Courier New" panose="02070309020205020404" pitchFamily="49" charset="0"/>
              </a:rPr>
              <a:t>ip </a:t>
            </a:r>
            <a:r>
              <a:rPr lang="es-ES" sz="1600" b="1" dirty="0" err="1">
                <a:latin typeface="Courier New" panose="02070309020205020404" pitchFamily="49" charset="0"/>
                <a:cs typeface="Courier New" panose="02070309020205020404" pitchFamily="49" charset="0"/>
              </a:rPr>
              <a:t>route</a:t>
            </a:r>
            <a:r>
              <a:rPr lang="es-ES" sz="1600" b="1" dirty="0">
                <a:latin typeface="Courier New" panose="02070309020205020404" pitchFamily="49" charset="0"/>
                <a:cs typeface="Courier New" panose="02070309020205020404" pitchFamily="49" charset="0"/>
              </a:rPr>
              <a:t> </a:t>
            </a:r>
            <a:r>
              <a:rPr lang="es-ES" sz="1600" dirty="0" err="1">
                <a:latin typeface="Courier New" panose="02070309020205020404" pitchFamily="49" charset="0"/>
                <a:cs typeface="Courier New" panose="02070309020205020404" pitchFamily="49" charset="0"/>
              </a:rPr>
              <a:t>IP_red_dest</a:t>
            </a:r>
            <a:r>
              <a:rPr lang="es-ES" sz="1600" dirty="0">
                <a:latin typeface="Courier New" panose="02070309020205020404" pitchFamily="49" charset="0"/>
                <a:cs typeface="Courier New" panose="02070309020205020404" pitchFamily="49" charset="0"/>
              </a:rPr>
              <a:t> </a:t>
            </a:r>
            <a:r>
              <a:rPr lang="es-ES" sz="1600" dirty="0" err="1">
                <a:latin typeface="Courier New" panose="02070309020205020404" pitchFamily="49" charset="0"/>
                <a:cs typeface="Courier New" panose="02070309020205020404" pitchFamily="49" charset="0"/>
              </a:rPr>
              <a:t>másc</a:t>
            </a:r>
            <a:r>
              <a:rPr lang="es-ES" sz="1600" dirty="0">
                <a:latin typeface="Courier New" panose="02070309020205020404" pitchFamily="49" charset="0"/>
                <a:cs typeface="Courier New" panose="02070309020205020404" pitchFamily="49" charset="0"/>
              </a:rPr>
              <a:t> {</a:t>
            </a:r>
            <a:r>
              <a:rPr lang="es-ES" sz="1600" dirty="0" err="1">
                <a:latin typeface="Courier New" panose="02070309020205020404" pitchFamily="49" charset="0"/>
                <a:cs typeface="Courier New" panose="02070309020205020404" pitchFamily="49" charset="0"/>
              </a:rPr>
              <a:t>interfaz_salida|IP_siguiente_salto</a:t>
            </a:r>
            <a:r>
              <a:rPr lang="es-ES" sz="1600" dirty="0">
                <a:latin typeface="Courier New" panose="02070309020205020404" pitchFamily="49" charset="0"/>
                <a:cs typeface="Courier New" panose="02070309020205020404" pitchFamily="49" charset="0"/>
              </a:rPr>
              <a:t>}</a:t>
            </a:r>
          </a:p>
          <a:p>
            <a:pPr marL="0" lvl="1" indent="0">
              <a:buFont typeface="Courier New" panose="02070309020205020404" pitchFamily="49" charset="0"/>
              <a:buNone/>
            </a:pPr>
            <a:endParaRPr lang="es-ES" sz="1600" dirty="0">
              <a:latin typeface="Courier New" panose="02070309020205020404" pitchFamily="49" charset="0"/>
              <a:cs typeface="Courier New" panose="02070309020205020404" pitchFamily="49" charset="0"/>
            </a:endParaRPr>
          </a:p>
          <a:p>
            <a:pPr marL="0" lvl="1" indent="0">
              <a:buFont typeface="Courier New" panose="02070309020205020404" pitchFamily="49" charset="0"/>
              <a:buNone/>
            </a:pPr>
            <a:r>
              <a:rPr lang="es-ES" sz="1600" dirty="0">
                <a:latin typeface="Courier New" panose="02070309020205020404" pitchFamily="49" charset="0"/>
                <a:cs typeface="Courier New" panose="02070309020205020404" pitchFamily="49" charset="0"/>
              </a:rPr>
              <a:t>R(</a:t>
            </a:r>
            <a:r>
              <a:rPr lang="es-ES" sz="1600" dirty="0" err="1">
                <a:latin typeface="Courier New" panose="02070309020205020404" pitchFamily="49" charset="0"/>
                <a:cs typeface="Courier New" panose="02070309020205020404" pitchFamily="49" charset="0"/>
              </a:rPr>
              <a:t>config</a:t>
            </a:r>
            <a:r>
              <a:rPr lang="es-ES" sz="1600" dirty="0">
                <a:latin typeface="Courier New" panose="02070309020205020404" pitchFamily="49" charset="0"/>
                <a:cs typeface="Courier New" panose="02070309020205020404" pitchFamily="49" charset="0"/>
              </a:rPr>
              <a:t>)#</a:t>
            </a:r>
            <a:r>
              <a:rPr lang="es-ES" sz="1600" b="1" dirty="0">
                <a:latin typeface="Courier New" panose="02070309020205020404" pitchFamily="49" charset="0"/>
                <a:cs typeface="Courier New" panose="02070309020205020404" pitchFamily="49" charset="0"/>
              </a:rPr>
              <a:t>ipv6 </a:t>
            </a:r>
            <a:r>
              <a:rPr lang="es-ES" sz="1600" b="1" dirty="0" err="1">
                <a:latin typeface="Courier New" panose="02070309020205020404" pitchFamily="49" charset="0"/>
                <a:cs typeface="Courier New" panose="02070309020205020404" pitchFamily="49" charset="0"/>
              </a:rPr>
              <a:t>route</a:t>
            </a:r>
            <a:r>
              <a:rPr lang="es-ES" sz="1600" b="1" dirty="0">
                <a:latin typeface="Courier New" panose="02070309020205020404" pitchFamily="49" charset="0"/>
                <a:cs typeface="Courier New" panose="02070309020205020404" pitchFamily="49" charset="0"/>
              </a:rPr>
              <a:t> </a:t>
            </a:r>
            <a:r>
              <a:rPr lang="es-ES" sz="1600" dirty="0">
                <a:latin typeface="Courier New" panose="02070309020205020404" pitchFamily="49" charset="0"/>
                <a:cs typeface="Courier New" panose="02070309020205020404" pitchFamily="49" charset="0"/>
              </a:rPr>
              <a:t>prefijo_IPv6/</a:t>
            </a:r>
            <a:r>
              <a:rPr lang="es-ES" sz="1600" dirty="0" err="1">
                <a:latin typeface="Courier New" panose="02070309020205020404" pitchFamily="49" charset="0"/>
                <a:cs typeface="Courier New" panose="02070309020205020404" pitchFamily="49" charset="0"/>
              </a:rPr>
              <a:t>longitud_prefijo</a:t>
            </a:r>
            <a:r>
              <a:rPr lang="es-ES" sz="1600" dirty="0">
                <a:latin typeface="Courier New" panose="02070309020205020404" pitchFamily="49" charset="0"/>
                <a:cs typeface="Courier New" panose="02070309020205020404" pitchFamily="49" charset="0"/>
              </a:rPr>
              <a:t>  					 {interfaz_salida|IPv6_siguiente_salto}</a:t>
            </a:r>
          </a:p>
          <a:p>
            <a:endParaRPr lang="es-ES" dirty="0"/>
          </a:p>
        </p:txBody>
      </p:sp>
    </p:spTree>
    <p:extLst>
      <p:ext uri="{BB962C8B-B14F-4D97-AF65-F5344CB8AC3E}">
        <p14:creationId xmlns:p14="http://schemas.microsoft.com/office/powerpoint/2010/main" val="344822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ENRUTAMIENTO ESTÁTICO</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78003" y="1362798"/>
            <a:ext cx="8973001" cy="5172602"/>
          </a:xfrm>
        </p:spPr>
        <p:txBody>
          <a:bodyPr/>
          <a:lstStyle/>
          <a:p>
            <a:endParaRPr lang="es-ES" dirty="0"/>
          </a:p>
          <a:p>
            <a:pPr marL="457200" indent="-457200">
              <a:buFont typeface="+mj-lt"/>
              <a:buAutoNum type="arabicPeriod" startAt="2"/>
            </a:pPr>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3: Enrutamiento</a:t>
            </a:r>
          </a:p>
        </p:txBody>
      </p:sp>
      <p:sp>
        <p:nvSpPr>
          <p:cNvPr id="7" name="Marcador de contenido 2">
            <a:extLst>
              <a:ext uri="{FF2B5EF4-FFF2-40B4-BE49-F238E27FC236}">
                <a16:creationId xmlns:a16="http://schemas.microsoft.com/office/drawing/2014/main" id="{F807DCA3-A16F-40DA-B6A6-92FDE18F87F7}"/>
              </a:ext>
            </a:extLst>
          </p:cNvPr>
          <p:cNvSpPr txBox="1">
            <a:spLocks/>
          </p:cNvSpPr>
          <p:nvPr/>
        </p:nvSpPr>
        <p:spPr>
          <a:xfrm>
            <a:off x="94799" y="1372129"/>
            <a:ext cx="8973001" cy="517260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E8286"/>
                </a:solidFill>
                <a:latin typeface="+mn-lt"/>
                <a:ea typeface="+mn-ea"/>
                <a:cs typeface="+mn-cs"/>
              </a:defRPr>
            </a:lvl1pPr>
            <a:lvl2pPr marL="514350" indent="-171450" algn="l" defTabSz="685800" rtl="0" eaLnBrk="1" latinLnBrk="0" hangingPunct="1">
              <a:lnSpc>
                <a:spcPct val="90000"/>
              </a:lnSpc>
              <a:spcBef>
                <a:spcPts val="375"/>
              </a:spcBef>
              <a:buFont typeface="Courier New" panose="02070309020205020404" pitchFamily="49" charset="0"/>
              <a:buChar char="o"/>
              <a:defRPr sz="1800" kern="1200">
                <a:solidFill>
                  <a:srgbClr val="7E8286"/>
                </a:solidFill>
                <a:latin typeface="+mn-lt"/>
                <a:ea typeface="+mn-ea"/>
                <a:cs typeface="+mn-cs"/>
              </a:defRPr>
            </a:lvl2pPr>
            <a:lvl3pPr marL="971550" indent="-285750" algn="l" defTabSz="685800" rtl="0" eaLnBrk="1" latinLnBrk="0" hangingPunct="1">
              <a:lnSpc>
                <a:spcPct val="90000"/>
              </a:lnSpc>
              <a:spcBef>
                <a:spcPts val="375"/>
              </a:spcBef>
              <a:buFont typeface="Wingdings" panose="05000000000000000000" pitchFamily="2" charset="2"/>
              <a:buChar char="§"/>
              <a:defRPr sz="1500" kern="1200">
                <a:solidFill>
                  <a:srgbClr val="7E8286"/>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E8286"/>
                </a:solidFill>
                <a:latin typeface="+mn-lt"/>
                <a:ea typeface="+mn-ea"/>
                <a:cs typeface="+mn-cs"/>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rgbClr val="7E8286"/>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s-ES" dirty="0"/>
              <a:t>Implementación de enrutamiento estático en los host:</a:t>
            </a:r>
          </a:p>
          <a:p>
            <a:pPr lvl="1"/>
            <a:r>
              <a:rPr lang="es-ES" dirty="0"/>
              <a:t>Todos los hosts también tienen tabla de enrutamiento</a:t>
            </a:r>
          </a:p>
          <a:p>
            <a:pPr lvl="2"/>
            <a:r>
              <a:rPr lang="es-ES" dirty="0"/>
              <a:t>Si hay varios </a:t>
            </a:r>
            <a:r>
              <a:rPr lang="es-ES" dirty="0" err="1"/>
              <a:t>routers</a:t>
            </a:r>
            <a:r>
              <a:rPr lang="es-ES" dirty="0"/>
              <a:t> directamente conectados al host, la tabla de rutas del host indicará qué </a:t>
            </a:r>
            <a:r>
              <a:rPr lang="es-ES" dirty="0" err="1"/>
              <a:t>router</a:t>
            </a:r>
            <a:r>
              <a:rPr lang="es-ES" dirty="0"/>
              <a:t> utilizar en cada momento.</a:t>
            </a:r>
          </a:p>
          <a:p>
            <a:pPr lvl="2"/>
            <a:r>
              <a:rPr lang="es-ES" dirty="0"/>
              <a:t>Si un host está unido a un solo </a:t>
            </a:r>
            <a:r>
              <a:rPr lang="es-ES" dirty="0" err="1"/>
              <a:t>router</a:t>
            </a:r>
            <a:r>
              <a:rPr lang="es-ES" dirty="0"/>
              <a:t>, entonces la tabla se configura automáticamente al rellenar la “puerta de enlace”. Así todo el tráfico que no sea de la red a la que pertenece el host se dirigirá hacia este </a:t>
            </a:r>
            <a:r>
              <a:rPr lang="es-ES" dirty="0" err="1"/>
              <a:t>router</a:t>
            </a:r>
            <a:r>
              <a:rPr lang="es-ES" dirty="0"/>
              <a:t>.</a:t>
            </a:r>
          </a:p>
          <a:p>
            <a:pPr lvl="1"/>
            <a:r>
              <a:rPr lang="es-ES" dirty="0"/>
              <a:t>El comando “</a:t>
            </a:r>
            <a:r>
              <a:rPr lang="es-ES" dirty="0" err="1"/>
              <a:t>route</a:t>
            </a:r>
            <a:r>
              <a:rPr lang="es-ES" dirty="0"/>
              <a:t>” se utiliza para configurar y visualizar dicha tabla en un PC.</a:t>
            </a:r>
          </a:p>
          <a:p>
            <a:pPr lvl="2"/>
            <a:r>
              <a:rPr lang="it-IT" dirty="0">
                <a:hlinkClick r:id="rId2"/>
              </a:rPr>
              <a:t>http://linux.die.net/man/8/route</a:t>
            </a:r>
            <a:endParaRPr lang="es-ES" dirty="0"/>
          </a:p>
          <a:p>
            <a:pPr lvl="2"/>
            <a:endParaRPr lang="es-ES" dirty="0"/>
          </a:p>
        </p:txBody>
      </p:sp>
      <p:pic>
        <p:nvPicPr>
          <p:cNvPr id="8" name="Imagen 7">
            <a:extLst>
              <a:ext uri="{FF2B5EF4-FFF2-40B4-BE49-F238E27FC236}">
                <a16:creationId xmlns:a16="http://schemas.microsoft.com/office/drawing/2014/main" id="{963A7A3F-D181-4C26-A2BB-3054CF9BDCBA}"/>
              </a:ext>
            </a:extLst>
          </p:cNvPr>
          <p:cNvPicPr>
            <a:picLocks noChangeAspect="1"/>
          </p:cNvPicPr>
          <p:nvPr/>
        </p:nvPicPr>
        <p:blipFill>
          <a:blip r:embed="rId3"/>
          <a:stretch>
            <a:fillRect/>
          </a:stretch>
        </p:blipFill>
        <p:spPr>
          <a:xfrm>
            <a:off x="2610829" y="3848214"/>
            <a:ext cx="4310246" cy="2383743"/>
          </a:xfrm>
          <a:prstGeom prst="rect">
            <a:avLst/>
          </a:prstGeom>
        </p:spPr>
      </p:pic>
    </p:spTree>
    <p:extLst>
      <p:ext uri="{BB962C8B-B14F-4D97-AF65-F5344CB8AC3E}">
        <p14:creationId xmlns:p14="http://schemas.microsoft.com/office/powerpoint/2010/main" val="227143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ENRUTAMIENTO DINÁMICO</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78003" y="1362798"/>
            <a:ext cx="8973001" cy="5172602"/>
          </a:xfrm>
        </p:spPr>
        <p:txBody>
          <a:bodyPr/>
          <a:lstStyle/>
          <a:p>
            <a:endParaRPr lang="es-ES" dirty="0"/>
          </a:p>
          <a:p>
            <a:pPr marL="457200" indent="-457200">
              <a:buFont typeface="+mj-lt"/>
              <a:buAutoNum type="arabicPeriod" startAt="2"/>
            </a:pPr>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3: Enrutamiento</a:t>
            </a:r>
          </a:p>
        </p:txBody>
      </p:sp>
      <p:sp>
        <p:nvSpPr>
          <p:cNvPr id="8" name="Marcador de contenido 2">
            <a:extLst>
              <a:ext uri="{FF2B5EF4-FFF2-40B4-BE49-F238E27FC236}">
                <a16:creationId xmlns:a16="http://schemas.microsoft.com/office/drawing/2014/main" id="{A0CB0F66-D568-4B4C-8DCF-23785CB7AA09}"/>
              </a:ext>
            </a:extLst>
          </p:cNvPr>
          <p:cNvSpPr txBox="1">
            <a:spLocks/>
          </p:cNvSpPr>
          <p:nvPr/>
        </p:nvSpPr>
        <p:spPr>
          <a:xfrm>
            <a:off x="94799" y="1324947"/>
            <a:ext cx="8973001" cy="521978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E8286"/>
                </a:solidFill>
                <a:latin typeface="+mn-lt"/>
                <a:ea typeface="+mn-ea"/>
                <a:cs typeface="+mn-cs"/>
              </a:defRPr>
            </a:lvl1pPr>
            <a:lvl2pPr marL="514350" indent="-171450" algn="l" defTabSz="685800" rtl="0" eaLnBrk="1" latinLnBrk="0" hangingPunct="1">
              <a:lnSpc>
                <a:spcPct val="90000"/>
              </a:lnSpc>
              <a:spcBef>
                <a:spcPts val="375"/>
              </a:spcBef>
              <a:buFont typeface="Courier New" panose="02070309020205020404" pitchFamily="49" charset="0"/>
              <a:buChar char="o"/>
              <a:defRPr sz="1800" kern="1200">
                <a:solidFill>
                  <a:srgbClr val="7E8286"/>
                </a:solidFill>
                <a:latin typeface="+mn-lt"/>
                <a:ea typeface="+mn-ea"/>
                <a:cs typeface="+mn-cs"/>
              </a:defRPr>
            </a:lvl2pPr>
            <a:lvl3pPr marL="971550" indent="-285750" algn="l" defTabSz="685800" rtl="0" eaLnBrk="1" latinLnBrk="0" hangingPunct="1">
              <a:lnSpc>
                <a:spcPct val="90000"/>
              </a:lnSpc>
              <a:spcBef>
                <a:spcPts val="375"/>
              </a:spcBef>
              <a:buFont typeface="Wingdings" panose="05000000000000000000" pitchFamily="2" charset="2"/>
              <a:buChar char="§"/>
              <a:defRPr sz="1500" kern="1200">
                <a:solidFill>
                  <a:srgbClr val="7E8286"/>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E8286"/>
                </a:solidFill>
                <a:latin typeface="+mn-lt"/>
                <a:ea typeface="+mn-ea"/>
                <a:cs typeface="+mn-cs"/>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rgbClr val="7E8286"/>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s-ES"/>
              <a:t>El objetivo de enrutamiento dinámico es el de obtener las mejores rutas hasta las redes remotas de manera automática.</a:t>
            </a:r>
          </a:p>
          <a:p>
            <a:r>
              <a:rPr lang="es-ES"/>
              <a:t>Dichas rutas se almacenan en la tabla de enrutamiento.</a:t>
            </a:r>
          </a:p>
          <a:p>
            <a:r>
              <a:rPr lang="es-ES"/>
              <a:t>En el momento que hay un cambio en la red, los routers intercambian información para recalcular de nuevo las mejores rutas.</a:t>
            </a:r>
          </a:p>
          <a:p>
            <a:r>
              <a:rPr lang="es-ES"/>
              <a:t>Este cometido es realizado por los </a:t>
            </a:r>
            <a:r>
              <a:rPr lang="es-ES" b="1"/>
              <a:t>protocolos de enrutamiento</a:t>
            </a:r>
            <a:r>
              <a:rPr lang="es-ES"/>
              <a:t>.</a:t>
            </a:r>
          </a:p>
          <a:p>
            <a:r>
              <a:rPr lang="es-ES"/>
              <a:t>Estos implementan un algoritmo para obtener las mejores rutas a redes remotas y  almacenarlas en la tabla de rutas.</a:t>
            </a:r>
          </a:p>
          <a:p>
            <a:r>
              <a:rPr lang="es-ES"/>
              <a:t>Cuando los routers recalculan las rutas, se dice que entran en proceso de </a:t>
            </a:r>
            <a:r>
              <a:rPr lang="es-ES" b="1"/>
              <a:t>convergencia</a:t>
            </a:r>
            <a:r>
              <a:rPr lang="es-ES"/>
              <a:t>. </a:t>
            </a:r>
          </a:p>
          <a:p>
            <a:r>
              <a:rPr lang="es-ES"/>
              <a:t>Una red converge, cuando todos los routers han reconstruido su tabla de rutas.</a:t>
            </a:r>
          </a:p>
          <a:p>
            <a:r>
              <a:rPr lang="es-ES"/>
              <a:t>El tiempo de convergencia debe ser el mínimo posible. Éste depende:</a:t>
            </a:r>
          </a:p>
          <a:p>
            <a:pPr lvl="1"/>
            <a:r>
              <a:rPr lang="es-ES" sz="2100"/>
              <a:t>Del algoritmo empleado en el protocolo.</a:t>
            </a:r>
          </a:p>
          <a:p>
            <a:pPr lvl="1"/>
            <a:r>
              <a:rPr lang="es-ES" sz="2100"/>
              <a:t>De los temporizadores característicos del protocolo.</a:t>
            </a:r>
          </a:p>
          <a:p>
            <a:pPr lvl="1"/>
            <a:r>
              <a:rPr lang="es-ES" sz="2100"/>
              <a:t>Del uso o no de la sumarización de rutas.</a:t>
            </a:r>
          </a:p>
          <a:p>
            <a:endParaRPr lang="es-ES"/>
          </a:p>
          <a:p>
            <a:endParaRPr lang="es-ES" sz="2400" dirty="0"/>
          </a:p>
        </p:txBody>
      </p:sp>
    </p:spTree>
    <p:extLst>
      <p:ext uri="{BB962C8B-B14F-4D97-AF65-F5344CB8AC3E}">
        <p14:creationId xmlns:p14="http://schemas.microsoft.com/office/powerpoint/2010/main" val="195123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ENRUTAMIENTO DINÁMICO</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78003" y="1362798"/>
            <a:ext cx="8973001" cy="5172602"/>
          </a:xfrm>
        </p:spPr>
        <p:txBody>
          <a:bodyPr/>
          <a:lstStyle/>
          <a:p>
            <a:endParaRPr lang="es-ES" dirty="0"/>
          </a:p>
          <a:p>
            <a:pPr marL="457200" indent="-457200">
              <a:buFont typeface="+mj-lt"/>
              <a:buAutoNum type="arabicPeriod" startAt="2"/>
            </a:pPr>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3: Enrutamiento</a:t>
            </a:r>
          </a:p>
        </p:txBody>
      </p:sp>
      <p:sp>
        <p:nvSpPr>
          <p:cNvPr id="6" name="Marcador de contenido 2">
            <a:extLst>
              <a:ext uri="{FF2B5EF4-FFF2-40B4-BE49-F238E27FC236}">
                <a16:creationId xmlns:a16="http://schemas.microsoft.com/office/drawing/2014/main" id="{A131E419-A9BD-4E1B-9E24-404C855DD809}"/>
              </a:ext>
            </a:extLst>
          </p:cNvPr>
          <p:cNvSpPr txBox="1">
            <a:spLocks/>
          </p:cNvSpPr>
          <p:nvPr/>
        </p:nvSpPr>
        <p:spPr>
          <a:xfrm>
            <a:off x="94799" y="1372129"/>
            <a:ext cx="8973001" cy="517260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E8286"/>
                </a:solidFill>
                <a:latin typeface="+mn-lt"/>
                <a:ea typeface="+mn-ea"/>
                <a:cs typeface="+mn-cs"/>
              </a:defRPr>
            </a:lvl1pPr>
            <a:lvl2pPr marL="514350" indent="-171450" algn="l" defTabSz="685800" rtl="0" eaLnBrk="1" latinLnBrk="0" hangingPunct="1">
              <a:lnSpc>
                <a:spcPct val="90000"/>
              </a:lnSpc>
              <a:spcBef>
                <a:spcPts val="375"/>
              </a:spcBef>
              <a:buFont typeface="Courier New" panose="02070309020205020404" pitchFamily="49" charset="0"/>
              <a:buChar char="o"/>
              <a:defRPr sz="1800" kern="1200">
                <a:solidFill>
                  <a:srgbClr val="7E8286"/>
                </a:solidFill>
                <a:latin typeface="+mn-lt"/>
                <a:ea typeface="+mn-ea"/>
                <a:cs typeface="+mn-cs"/>
              </a:defRPr>
            </a:lvl2pPr>
            <a:lvl3pPr marL="971550" indent="-285750" algn="l" defTabSz="685800" rtl="0" eaLnBrk="1" latinLnBrk="0" hangingPunct="1">
              <a:lnSpc>
                <a:spcPct val="90000"/>
              </a:lnSpc>
              <a:spcBef>
                <a:spcPts val="375"/>
              </a:spcBef>
              <a:buFont typeface="Wingdings" panose="05000000000000000000" pitchFamily="2" charset="2"/>
              <a:buChar char="§"/>
              <a:defRPr sz="1500" kern="1200">
                <a:solidFill>
                  <a:srgbClr val="7E8286"/>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E8286"/>
                </a:solidFill>
                <a:latin typeface="+mn-lt"/>
                <a:ea typeface="+mn-ea"/>
                <a:cs typeface="+mn-cs"/>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rgbClr val="7E8286"/>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s-ES" dirty="0"/>
              <a:t>Otros conceptos:</a:t>
            </a:r>
          </a:p>
          <a:p>
            <a:pPr lvl="1"/>
            <a:r>
              <a:rPr lang="es-ES" b="1" dirty="0" err="1"/>
              <a:t>Sumarización</a:t>
            </a:r>
            <a:r>
              <a:rPr lang="es-ES" dirty="0"/>
              <a:t>: consiste en apiñar varias subredes en una sola con objeto de disminuir el tamaño de la tabla de rutas y por tanto, el tiempo de convergencia:</a:t>
            </a:r>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r>
              <a:rPr lang="es-ES" b="1" dirty="0"/>
              <a:t>Escalabilidad</a:t>
            </a:r>
            <a:r>
              <a:rPr lang="es-ES" dirty="0"/>
              <a:t>: es la capacidad que tiene un protocolo para soportar redes que crecen.</a:t>
            </a:r>
          </a:p>
          <a:p>
            <a:pPr lvl="2"/>
            <a:r>
              <a:rPr lang="es-ES" dirty="0"/>
              <a:t>Los factores que influyen en ella son: n.º de rutas, n.º de vecinos adyacentes, </a:t>
            </a:r>
            <a:r>
              <a:rPr lang="es-ES" dirty="0" err="1"/>
              <a:t>nº</a:t>
            </a:r>
            <a:r>
              <a:rPr lang="es-ES" dirty="0"/>
              <a:t> de </a:t>
            </a:r>
            <a:r>
              <a:rPr lang="es-ES" dirty="0" err="1"/>
              <a:t>routers</a:t>
            </a:r>
            <a:r>
              <a:rPr lang="es-ES" dirty="0"/>
              <a:t> de la red, diseño de red, frecuencia de los cambios, cantidad de recursos disponibles (CPU y memoria).</a:t>
            </a:r>
          </a:p>
          <a:p>
            <a:pPr lvl="1"/>
            <a:endParaRPr lang="es-ES" dirty="0"/>
          </a:p>
        </p:txBody>
      </p:sp>
      <p:pic>
        <p:nvPicPr>
          <p:cNvPr id="7" name="Imagen 6">
            <a:extLst>
              <a:ext uri="{FF2B5EF4-FFF2-40B4-BE49-F238E27FC236}">
                <a16:creationId xmlns:a16="http://schemas.microsoft.com/office/drawing/2014/main" id="{9A72B90E-E231-4AAC-891A-80D23CAC54BA}"/>
              </a:ext>
            </a:extLst>
          </p:cNvPr>
          <p:cNvPicPr>
            <a:picLocks noChangeAspect="1"/>
          </p:cNvPicPr>
          <p:nvPr/>
        </p:nvPicPr>
        <p:blipFill>
          <a:blip r:embed="rId2"/>
          <a:stretch>
            <a:fillRect/>
          </a:stretch>
        </p:blipFill>
        <p:spPr>
          <a:xfrm>
            <a:off x="2066327" y="2423073"/>
            <a:ext cx="5011346" cy="2011854"/>
          </a:xfrm>
          <a:prstGeom prst="rect">
            <a:avLst/>
          </a:prstGeom>
        </p:spPr>
      </p:pic>
    </p:spTree>
    <p:extLst>
      <p:ext uri="{BB962C8B-B14F-4D97-AF65-F5344CB8AC3E}">
        <p14:creationId xmlns:p14="http://schemas.microsoft.com/office/powerpoint/2010/main" val="4710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ENRUTAMIENTO DINÁMICO</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78003" y="1362798"/>
            <a:ext cx="8973001" cy="5172602"/>
          </a:xfrm>
        </p:spPr>
        <p:txBody>
          <a:bodyPr/>
          <a:lstStyle/>
          <a:p>
            <a:endParaRPr lang="es-ES" dirty="0"/>
          </a:p>
          <a:p>
            <a:pPr marL="457200" indent="-457200">
              <a:buFont typeface="+mj-lt"/>
              <a:buAutoNum type="arabicPeriod" startAt="2"/>
            </a:pPr>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3: Enrutamiento</a:t>
            </a:r>
          </a:p>
        </p:txBody>
      </p:sp>
      <p:sp>
        <p:nvSpPr>
          <p:cNvPr id="7" name="Marcador de contenido 2">
            <a:extLst>
              <a:ext uri="{FF2B5EF4-FFF2-40B4-BE49-F238E27FC236}">
                <a16:creationId xmlns:a16="http://schemas.microsoft.com/office/drawing/2014/main" id="{D3F0B2CB-1696-4157-B15A-61633A5B3002}"/>
              </a:ext>
            </a:extLst>
          </p:cNvPr>
          <p:cNvSpPr txBox="1">
            <a:spLocks/>
          </p:cNvSpPr>
          <p:nvPr/>
        </p:nvSpPr>
        <p:spPr>
          <a:xfrm>
            <a:off x="94799" y="1372129"/>
            <a:ext cx="8973001" cy="517260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E8286"/>
                </a:solidFill>
                <a:latin typeface="+mn-lt"/>
                <a:ea typeface="+mn-ea"/>
                <a:cs typeface="+mn-cs"/>
              </a:defRPr>
            </a:lvl1pPr>
            <a:lvl2pPr marL="514350" indent="-171450" algn="l" defTabSz="685800" rtl="0" eaLnBrk="1" latinLnBrk="0" hangingPunct="1">
              <a:lnSpc>
                <a:spcPct val="90000"/>
              </a:lnSpc>
              <a:spcBef>
                <a:spcPts val="375"/>
              </a:spcBef>
              <a:buFont typeface="Courier New" panose="02070309020205020404" pitchFamily="49" charset="0"/>
              <a:buChar char="o"/>
              <a:defRPr sz="1800" kern="1200">
                <a:solidFill>
                  <a:srgbClr val="7E8286"/>
                </a:solidFill>
                <a:latin typeface="+mn-lt"/>
                <a:ea typeface="+mn-ea"/>
                <a:cs typeface="+mn-cs"/>
              </a:defRPr>
            </a:lvl2pPr>
            <a:lvl3pPr marL="971550" indent="-285750" algn="l" defTabSz="685800" rtl="0" eaLnBrk="1" latinLnBrk="0" hangingPunct="1">
              <a:lnSpc>
                <a:spcPct val="90000"/>
              </a:lnSpc>
              <a:spcBef>
                <a:spcPts val="375"/>
              </a:spcBef>
              <a:buFont typeface="Wingdings" panose="05000000000000000000" pitchFamily="2" charset="2"/>
              <a:buChar char="§"/>
              <a:defRPr sz="1500" kern="1200">
                <a:solidFill>
                  <a:srgbClr val="7E8286"/>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E8286"/>
                </a:solidFill>
                <a:latin typeface="+mn-lt"/>
                <a:ea typeface="+mn-ea"/>
                <a:cs typeface="+mn-cs"/>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rgbClr val="7E8286"/>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s-ES"/>
              <a:t>Se adapta a las condiciones de la red variando la ruta en función de éstas.</a:t>
            </a:r>
          </a:p>
          <a:p>
            <a:r>
              <a:rPr lang="es-ES"/>
              <a:t>Las condiciones que influyen son:</a:t>
            </a:r>
          </a:p>
          <a:p>
            <a:pPr lvl="1"/>
            <a:r>
              <a:rPr lang="es-ES"/>
              <a:t>Fallo de un router: excluyéndose de las rutas.</a:t>
            </a:r>
          </a:p>
          <a:p>
            <a:pPr lvl="1"/>
            <a:r>
              <a:rPr lang="es-ES"/>
              <a:t>Congestión: rodeando la zona congestionada.</a:t>
            </a:r>
          </a:p>
          <a:p>
            <a:r>
              <a:rPr lang="es-ES"/>
              <a:t>Ventajas:</a:t>
            </a:r>
          </a:p>
          <a:p>
            <a:pPr lvl="1"/>
            <a:r>
              <a:rPr lang="es-ES"/>
              <a:t>El usuario de la red percibe que las prestaciones mejoran.</a:t>
            </a:r>
          </a:p>
          <a:p>
            <a:pPr lvl="1"/>
            <a:r>
              <a:rPr lang="es-ES"/>
              <a:t>Puede ayudar en el control de la congestión.</a:t>
            </a:r>
          </a:p>
          <a:p>
            <a:r>
              <a:rPr lang="es-ES"/>
              <a:t>La consecución de estos beneficios dependen de la solidez del diseño y de la carga de red.</a:t>
            </a:r>
          </a:p>
          <a:p>
            <a:pPr lvl="1"/>
            <a:r>
              <a:rPr lang="es-ES"/>
              <a:t>El enrutamiento dinámico es una tarea compleja que hace que haya una evolución continua de protocolos.</a:t>
            </a:r>
            <a:endParaRPr lang="es-ES" dirty="0"/>
          </a:p>
        </p:txBody>
      </p:sp>
    </p:spTree>
    <p:extLst>
      <p:ext uri="{BB962C8B-B14F-4D97-AF65-F5344CB8AC3E}">
        <p14:creationId xmlns:p14="http://schemas.microsoft.com/office/powerpoint/2010/main" val="186670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ENRUTAMIENTO DINÁMICO</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78003" y="1362798"/>
            <a:ext cx="8973001" cy="5172602"/>
          </a:xfrm>
        </p:spPr>
        <p:txBody>
          <a:bodyPr/>
          <a:lstStyle/>
          <a:p>
            <a:endParaRPr lang="es-ES" dirty="0"/>
          </a:p>
          <a:p>
            <a:pPr marL="457200" indent="-457200">
              <a:buFont typeface="+mj-lt"/>
              <a:buAutoNum type="arabicPeriod" startAt="2"/>
            </a:pPr>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3: Enrutamiento</a:t>
            </a:r>
          </a:p>
        </p:txBody>
      </p:sp>
      <p:sp>
        <p:nvSpPr>
          <p:cNvPr id="10" name="Marcador de contenido 2">
            <a:extLst>
              <a:ext uri="{FF2B5EF4-FFF2-40B4-BE49-F238E27FC236}">
                <a16:creationId xmlns:a16="http://schemas.microsoft.com/office/drawing/2014/main" id="{5A68C129-A511-4616-B048-9F026881D984}"/>
              </a:ext>
            </a:extLst>
          </p:cNvPr>
          <p:cNvSpPr txBox="1">
            <a:spLocks/>
          </p:cNvSpPr>
          <p:nvPr/>
        </p:nvSpPr>
        <p:spPr>
          <a:xfrm>
            <a:off x="94799" y="1372129"/>
            <a:ext cx="8973001" cy="517260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E8286"/>
                </a:solidFill>
                <a:latin typeface="+mn-lt"/>
                <a:ea typeface="+mn-ea"/>
                <a:cs typeface="+mn-cs"/>
              </a:defRPr>
            </a:lvl1pPr>
            <a:lvl2pPr marL="514350" indent="-171450" algn="l" defTabSz="685800" rtl="0" eaLnBrk="1" latinLnBrk="0" hangingPunct="1">
              <a:lnSpc>
                <a:spcPct val="90000"/>
              </a:lnSpc>
              <a:spcBef>
                <a:spcPts val="375"/>
              </a:spcBef>
              <a:buFont typeface="Courier New" panose="02070309020205020404" pitchFamily="49" charset="0"/>
              <a:buChar char="o"/>
              <a:defRPr sz="1800" kern="1200">
                <a:solidFill>
                  <a:srgbClr val="7E8286"/>
                </a:solidFill>
                <a:latin typeface="+mn-lt"/>
                <a:ea typeface="+mn-ea"/>
                <a:cs typeface="+mn-cs"/>
              </a:defRPr>
            </a:lvl2pPr>
            <a:lvl3pPr marL="971550" indent="-285750" algn="l" defTabSz="685800" rtl="0" eaLnBrk="1" latinLnBrk="0" hangingPunct="1">
              <a:lnSpc>
                <a:spcPct val="90000"/>
              </a:lnSpc>
              <a:spcBef>
                <a:spcPts val="375"/>
              </a:spcBef>
              <a:buFont typeface="Wingdings" panose="05000000000000000000" pitchFamily="2" charset="2"/>
              <a:buChar char="§"/>
              <a:defRPr sz="1500" kern="1200">
                <a:solidFill>
                  <a:srgbClr val="7E8286"/>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E8286"/>
                </a:solidFill>
                <a:latin typeface="+mn-lt"/>
                <a:ea typeface="+mn-ea"/>
                <a:cs typeface="+mn-cs"/>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rgbClr val="7E8286"/>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s-ES" dirty="0"/>
              <a:t>Clasificación en función de la fuente de la cual obtienen información:</a:t>
            </a:r>
          </a:p>
          <a:p>
            <a:pPr lvl="1"/>
            <a:r>
              <a:rPr lang="es-ES" dirty="0"/>
              <a:t>Nodos adyacentes: Algoritmos de </a:t>
            </a:r>
            <a:r>
              <a:rPr lang="es-ES" b="1" dirty="0"/>
              <a:t>vector distancia</a:t>
            </a:r>
            <a:r>
              <a:rPr lang="es-ES" dirty="0"/>
              <a:t> y de </a:t>
            </a:r>
            <a:r>
              <a:rPr lang="es-ES" b="1" dirty="0"/>
              <a:t>vector camino</a:t>
            </a:r>
            <a:r>
              <a:rPr lang="es-ES" dirty="0"/>
              <a:t>.</a:t>
            </a:r>
          </a:p>
          <a:p>
            <a:pPr lvl="1"/>
            <a:r>
              <a:rPr lang="es-ES" dirty="0"/>
              <a:t>Todos los nodos: Algoritmos de </a:t>
            </a:r>
            <a:r>
              <a:rPr lang="es-ES" b="1" dirty="0"/>
              <a:t>estado del enlace</a:t>
            </a:r>
            <a:r>
              <a:rPr lang="es-ES" dirty="0"/>
              <a:t>.</a:t>
            </a:r>
          </a:p>
          <a:p>
            <a:r>
              <a:rPr lang="es-ES" dirty="0"/>
              <a:t>Clasificación en función de tener o no clase:</a:t>
            </a:r>
          </a:p>
          <a:p>
            <a:pPr lvl="1"/>
            <a:r>
              <a:rPr lang="es-ES" dirty="0"/>
              <a:t>Protocolos de enrutamiento con clase (</a:t>
            </a:r>
            <a:r>
              <a:rPr lang="es-ES" b="1" dirty="0" err="1"/>
              <a:t>classful</a:t>
            </a:r>
            <a:r>
              <a:rPr lang="es-ES" dirty="0"/>
              <a:t>)</a:t>
            </a:r>
          </a:p>
          <a:p>
            <a:pPr lvl="2"/>
            <a:r>
              <a:rPr lang="es-ES" dirty="0"/>
              <a:t>NO envían la máscara de subred durante las actualizaciones de enrutamiento</a:t>
            </a:r>
          </a:p>
          <a:p>
            <a:pPr lvl="1"/>
            <a:r>
              <a:rPr lang="es-ES" dirty="0"/>
              <a:t>Protocolos de enrutamiento sin clase (</a:t>
            </a:r>
            <a:r>
              <a:rPr lang="es-ES" b="1" dirty="0" err="1"/>
              <a:t>classless</a:t>
            </a:r>
            <a:r>
              <a:rPr lang="es-ES" dirty="0"/>
              <a:t>)</a:t>
            </a:r>
          </a:p>
          <a:p>
            <a:pPr lvl="2"/>
            <a:r>
              <a:rPr lang="es-ES" dirty="0"/>
              <a:t>Envían la máscara de subred durante las actualizaciones de enrutamiento</a:t>
            </a:r>
          </a:p>
          <a:p>
            <a:endParaRPr lang="es-ES" dirty="0"/>
          </a:p>
        </p:txBody>
      </p:sp>
      <p:pic>
        <p:nvPicPr>
          <p:cNvPr id="11" name="Imagen 10">
            <a:extLst>
              <a:ext uri="{FF2B5EF4-FFF2-40B4-BE49-F238E27FC236}">
                <a16:creationId xmlns:a16="http://schemas.microsoft.com/office/drawing/2014/main" id="{19F62C15-B73E-4A97-AD71-1DC676D77E40}"/>
              </a:ext>
            </a:extLst>
          </p:cNvPr>
          <p:cNvPicPr>
            <a:picLocks noChangeAspect="1"/>
          </p:cNvPicPr>
          <p:nvPr/>
        </p:nvPicPr>
        <p:blipFill rotWithShape="1">
          <a:blip r:embed="rId2"/>
          <a:srcRect t="7859" b="48045"/>
          <a:stretch/>
        </p:blipFill>
        <p:spPr>
          <a:xfrm>
            <a:off x="76200" y="3957300"/>
            <a:ext cx="4462659" cy="2578100"/>
          </a:xfrm>
          <a:prstGeom prst="rect">
            <a:avLst/>
          </a:prstGeom>
        </p:spPr>
      </p:pic>
      <p:pic>
        <p:nvPicPr>
          <p:cNvPr id="12" name="Imagen 11">
            <a:extLst>
              <a:ext uri="{FF2B5EF4-FFF2-40B4-BE49-F238E27FC236}">
                <a16:creationId xmlns:a16="http://schemas.microsoft.com/office/drawing/2014/main" id="{D4ED20B3-65D8-4669-B2C6-E25D14152EA0}"/>
              </a:ext>
            </a:extLst>
          </p:cNvPr>
          <p:cNvPicPr>
            <a:picLocks noChangeAspect="1"/>
          </p:cNvPicPr>
          <p:nvPr/>
        </p:nvPicPr>
        <p:blipFill rotWithShape="1">
          <a:blip r:embed="rId2"/>
          <a:srcRect t="53693"/>
          <a:stretch/>
        </p:blipFill>
        <p:spPr>
          <a:xfrm>
            <a:off x="4538859" y="3837347"/>
            <a:ext cx="4462659" cy="2707384"/>
          </a:xfrm>
          <a:prstGeom prst="rect">
            <a:avLst/>
          </a:prstGeom>
        </p:spPr>
      </p:pic>
    </p:spTree>
    <p:extLst>
      <p:ext uri="{BB962C8B-B14F-4D97-AF65-F5344CB8AC3E}">
        <p14:creationId xmlns:p14="http://schemas.microsoft.com/office/powerpoint/2010/main" val="186715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ENRUTAMIENTO DINÁMICO</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78003" y="1362798"/>
            <a:ext cx="8973001" cy="5172602"/>
          </a:xfrm>
        </p:spPr>
        <p:txBody>
          <a:bodyPr/>
          <a:lstStyle/>
          <a:p>
            <a:endParaRPr lang="es-ES" dirty="0"/>
          </a:p>
          <a:p>
            <a:pPr marL="457200" indent="-457200">
              <a:buFont typeface="+mj-lt"/>
              <a:buAutoNum type="arabicPeriod" startAt="2"/>
            </a:pPr>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3: Enrutamiento</a:t>
            </a:r>
          </a:p>
        </p:txBody>
      </p:sp>
      <p:sp>
        <p:nvSpPr>
          <p:cNvPr id="6" name="Marcador de contenido 2">
            <a:extLst>
              <a:ext uri="{FF2B5EF4-FFF2-40B4-BE49-F238E27FC236}">
                <a16:creationId xmlns:a16="http://schemas.microsoft.com/office/drawing/2014/main" id="{91B2C23B-89D4-41AC-ADB7-4C20A8F40C7F}"/>
              </a:ext>
            </a:extLst>
          </p:cNvPr>
          <p:cNvSpPr txBox="1">
            <a:spLocks/>
          </p:cNvSpPr>
          <p:nvPr/>
        </p:nvSpPr>
        <p:spPr>
          <a:xfrm>
            <a:off x="94799" y="1372129"/>
            <a:ext cx="8973001" cy="517260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E8286"/>
                </a:solidFill>
                <a:latin typeface="+mn-lt"/>
                <a:ea typeface="+mn-ea"/>
                <a:cs typeface="+mn-cs"/>
              </a:defRPr>
            </a:lvl1pPr>
            <a:lvl2pPr marL="514350" indent="-171450" algn="l" defTabSz="685800" rtl="0" eaLnBrk="1" latinLnBrk="0" hangingPunct="1">
              <a:lnSpc>
                <a:spcPct val="90000"/>
              </a:lnSpc>
              <a:spcBef>
                <a:spcPts val="375"/>
              </a:spcBef>
              <a:buFont typeface="Courier New" panose="02070309020205020404" pitchFamily="49" charset="0"/>
              <a:buChar char="o"/>
              <a:defRPr sz="1800" kern="1200">
                <a:solidFill>
                  <a:srgbClr val="7E8286"/>
                </a:solidFill>
                <a:latin typeface="+mn-lt"/>
                <a:ea typeface="+mn-ea"/>
                <a:cs typeface="+mn-cs"/>
              </a:defRPr>
            </a:lvl2pPr>
            <a:lvl3pPr marL="971550" indent="-285750" algn="l" defTabSz="685800" rtl="0" eaLnBrk="1" latinLnBrk="0" hangingPunct="1">
              <a:lnSpc>
                <a:spcPct val="90000"/>
              </a:lnSpc>
              <a:spcBef>
                <a:spcPts val="375"/>
              </a:spcBef>
              <a:buFont typeface="Wingdings" panose="05000000000000000000" pitchFamily="2" charset="2"/>
              <a:buChar char="§"/>
              <a:defRPr sz="1500" kern="1200">
                <a:solidFill>
                  <a:srgbClr val="7E8286"/>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E8286"/>
                </a:solidFill>
                <a:latin typeface="+mn-lt"/>
                <a:ea typeface="+mn-ea"/>
                <a:cs typeface="+mn-cs"/>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rgbClr val="7E8286"/>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s-ES" dirty="0"/>
              <a:t>Clasificación en función del ámbito de trabajo del </a:t>
            </a:r>
            <a:r>
              <a:rPr lang="es-ES" dirty="0" err="1"/>
              <a:t>router</a:t>
            </a:r>
            <a:r>
              <a:rPr lang="es-ES" dirty="0"/>
              <a:t>:</a:t>
            </a:r>
          </a:p>
          <a:p>
            <a:pPr lvl="1"/>
            <a:r>
              <a:rPr lang="es-ES" b="1" dirty="0"/>
              <a:t>IGP</a:t>
            </a:r>
            <a:r>
              <a:rPr lang="es-ES" dirty="0"/>
              <a:t> (Interior Gateway </a:t>
            </a:r>
            <a:r>
              <a:rPr lang="es-ES" dirty="0" err="1"/>
              <a:t>Protocol</a:t>
            </a:r>
            <a:r>
              <a:rPr lang="es-ES" dirty="0"/>
              <a:t> - Protocolo de Pasarela Interior): protocolo común utilizado en todos los </a:t>
            </a:r>
            <a:r>
              <a:rPr lang="es-ES" dirty="0" err="1"/>
              <a:t>routers</a:t>
            </a:r>
            <a:r>
              <a:rPr lang="es-ES" dirty="0"/>
              <a:t> de dentro de un AS (</a:t>
            </a:r>
            <a:r>
              <a:rPr lang="es-ES" dirty="0" err="1"/>
              <a:t>Autonomous</a:t>
            </a:r>
            <a:r>
              <a:rPr lang="es-ES" dirty="0"/>
              <a:t> </a:t>
            </a:r>
            <a:r>
              <a:rPr lang="es-ES" dirty="0" err="1"/>
              <a:t>System</a:t>
            </a:r>
            <a:r>
              <a:rPr lang="es-ES" dirty="0"/>
              <a:t> – Sistema Autónomo).:</a:t>
            </a:r>
          </a:p>
          <a:p>
            <a:pPr lvl="2"/>
            <a:r>
              <a:rPr lang="es-ES" dirty="0"/>
              <a:t>Protocolo de 1º el camino más corto disponible (</a:t>
            </a:r>
            <a:r>
              <a:rPr lang="es-ES" b="1" dirty="0"/>
              <a:t>OSPF</a:t>
            </a:r>
            <a:r>
              <a:rPr lang="es-ES" dirty="0"/>
              <a:t>): basado en algoritmo de </a:t>
            </a:r>
            <a:r>
              <a:rPr lang="es-ES" u="sng" dirty="0"/>
              <a:t>Estado Enlace</a:t>
            </a:r>
            <a:r>
              <a:rPr lang="es-ES" dirty="0"/>
              <a:t>.</a:t>
            </a:r>
          </a:p>
          <a:p>
            <a:pPr lvl="2"/>
            <a:r>
              <a:rPr lang="es-ES" dirty="0"/>
              <a:t>Protocolo de Información de </a:t>
            </a:r>
            <a:r>
              <a:rPr lang="es-ES" dirty="0" err="1"/>
              <a:t>enRutamiento</a:t>
            </a:r>
            <a:r>
              <a:rPr lang="es-ES" dirty="0"/>
              <a:t> (</a:t>
            </a:r>
            <a:r>
              <a:rPr lang="es-ES" b="1" dirty="0"/>
              <a:t>RIP</a:t>
            </a:r>
            <a:r>
              <a:rPr lang="es-ES" dirty="0"/>
              <a:t>): basado en algoritmo de </a:t>
            </a:r>
            <a:r>
              <a:rPr lang="es-ES" u="sng" dirty="0"/>
              <a:t>Vector Distancia</a:t>
            </a:r>
            <a:r>
              <a:rPr lang="es-ES" dirty="0"/>
              <a:t>.</a:t>
            </a:r>
          </a:p>
          <a:p>
            <a:pPr lvl="2"/>
            <a:r>
              <a:rPr lang="es-ES" dirty="0"/>
              <a:t>Protocolo de </a:t>
            </a:r>
            <a:r>
              <a:rPr lang="es-ES" dirty="0" err="1"/>
              <a:t>enRutamiento</a:t>
            </a:r>
            <a:r>
              <a:rPr lang="es-ES" dirty="0"/>
              <a:t> de Gateway Interior (</a:t>
            </a:r>
            <a:r>
              <a:rPr lang="es-ES" b="1" dirty="0"/>
              <a:t>IGRP</a:t>
            </a:r>
            <a:r>
              <a:rPr lang="es-ES" dirty="0"/>
              <a:t>): basado en algoritmo de </a:t>
            </a:r>
            <a:r>
              <a:rPr lang="es-ES" u="sng" dirty="0"/>
              <a:t>Vector Distancia</a:t>
            </a:r>
            <a:r>
              <a:rPr lang="es-ES" dirty="0"/>
              <a:t>.</a:t>
            </a:r>
          </a:p>
          <a:p>
            <a:pPr lvl="2"/>
            <a:r>
              <a:rPr lang="es-ES" dirty="0"/>
              <a:t>Protocolo de </a:t>
            </a:r>
            <a:r>
              <a:rPr lang="es-ES" dirty="0" err="1"/>
              <a:t>enRutamiento</a:t>
            </a:r>
            <a:r>
              <a:rPr lang="es-ES" dirty="0"/>
              <a:t> de Gateway Interior </a:t>
            </a:r>
            <a:r>
              <a:rPr lang="es-ES" dirty="0" err="1"/>
              <a:t>mEjorado</a:t>
            </a:r>
            <a:r>
              <a:rPr lang="es-ES" dirty="0"/>
              <a:t> (</a:t>
            </a:r>
            <a:r>
              <a:rPr lang="es-ES" b="1" dirty="0"/>
              <a:t>EIGRP</a:t>
            </a:r>
            <a:r>
              <a:rPr lang="es-ES" dirty="0"/>
              <a:t>): basado en </a:t>
            </a:r>
            <a:r>
              <a:rPr lang="es-ES" u="sng" dirty="0"/>
              <a:t>Vector Distancia</a:t>
            </a:r>
            <a:r>
              <a:rPr lang="es-ES" dirty="0"/>
              <a:t>.</a:t>
            </a:r>
          </a:p>
          <a:p>
            <a:pPr lvl="2"/>
            <a:r>
              <a:rPr lang="es-ES" dirty="0" err="1"/>
              <a:t>Intermediate</a:t>
            </a:r>
            <a:r>
              <a:rPr lang="es-ES" dirty="0"/>
              <a:t> </a:t>
            </a:r>
            <a:r>
              <a:rPr lang="es-ES" dirty="0" err="1"/>
              <a:t>System</a:t>
            </a:r>
            <a:r>
              <a:rPr lang="es-ES" dirty="0"/>
              <a:t> </a:t>
            </a:r>
            <a:r>
              <a:rPr lang="es-ES" dirty="0" err="1"/>
              <a:t>to</a:t>
            </a:r>
            <a:r>
              <a:rPr lang="es-ES" dirty="0"/>
              <a:t> </a:t>
            </a:r>
            <a:r>
              <a:rPr lang="es-ES" dirty="0" err="1"/>
              <a:t>Intermediate</a:t>
            </a:r>
            <a:r>
              <a:rPr lang="es-ES" dirty="0"/>
              <a:t> </a:t>
            </a:r>
            <a:r>
              <a:rPr lang="es-ES" dirty="0" err="1"/>
              <a:t>System</a:t>
            </a:r>
            <a:r>
              <a:rPr lang="es-ES" dirty="0"/>
              <a:t> (</a:t>
            </a:r>
            <a:r>
              <a:rPr lang="es-ES" b="1" dirty="0"/>
              <a:t>IS-IS</a:t>
            </a:r>
            <a:r>
              <a:rPr lang="es-ES" dirty="0"/>
              <a:t>): basado en algoritmo de </a:t>
            </a:r>
            <a:r>
              <a:rPr lang="es-ES" u="sng" dirty="0"/>
              <a:t>Estado de Enlace</a:t>
            </a:r>
            <a:r>
              <a:rPr lang="es-ES" dirty="0"/>
              <a:t>.</a:t>
            </a:r>
          </a:p>
          <a:p>
            <a:pPr lvl="1"/>
            <a:r>
              <a:rPr lang="es-ES" b="1" dirty="0"/>
              <a:t>EGP</a:t>
            </a:r>
            <a:r>
              <a:rPr lang="es-ES" dirty="0"/>
              <a:t> (Exterior Gateway </a:t>
            </a:r>
            <a:r>
              <a:rPr lang="es-ES" dirty="0" err="1"/>
              <a:t>Protocol</a:t>
            </a:r>
            <a:r>
              <a:rPr lang="es-ES" dirty="0"/>
              <a:t> - Protocolo de Pasarela Exterior) establece rutas entre </a:t>
            </a:r>
            <a:r>
              <a:rPr lang="es-ES" dirty="0" err="1"/>
              <a:t>ASs</a:t>
            </a:r>
            <a:r>
              <a:rPr lang="es-ES" dirty="0"/>
              <a:t>:</a:t>
            </a:r>
          </a:p>
          <a:p>
            <a:pPr lvl="2"/>
            <a:r>
              <a:rPr lang="es-ES" dirty="0"/>
              <a:t>Protocolo de pasarela (</a:t>
            </a:r>
            <a:r>
              <a:rPr lang="es-ES" b="1" dirty="0"/>
              <a:t>BGP</a:t>
            </a:r>
            <a:r>
              <a:rPr lang="es-ES" dirty="0"/>
              <a:t>): basado en algoritmo de </a:t>
            </a:r>
            <a:r>
              <a:rPr lang="es-ES" u="sng" dirty="0"/>
              <a:t>Vector Camino</a:t>
            </a:r>
            <a:r>
              <a:rPr lang="es-ES" dirty="0"/>
              <a:t>.</a:t>
            </a:r>
          </a:p>
          <a:p>
            <a:pPr lvl="2"/>
            <a:r>
              <a:rPr lang="es-ES" dirty="0"/>
              <a:t>Protocolo de enrutamiento entre dominios (ISO 10747 </a:t>
            </a:r>
            <a:r>
              <a:rPr lang="es-ES" b="1" dirty="0"/>
              <a:t>IDRP</a:t>
            </a:r>
            <a:r>
              <a:rPr lang="es-ES" dirty="0"/>
              <a:t>): basado en </a:t>
            </a:r>
            <a:r>
              <a:rPr lang="es-ES" u="sng" dirty="0"/>
              <a:t>Vector Camino</a:t>
            </a:r>
            <a:r>
              <a:rPr lang="es-ES" dirty="0"/>
              <a:t>.</a:t>
            </a:r>
          </a:p>
          <a:p>
            <a:endParaRPr lang="es-ES" dirty="0"/>
          </a:p>
        </p:txBody>
      </p:sp>
    </p:spTree>
    <p:extLst>
      <p:ext uri="{BB962C8B-B14F-4D97-AF65-F5344CB8AC3E}">
        <p14:creationId xmlns:p14="http://schemas.microsoft.com/office/powerpoint/2010/main" val="105321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ENRUTAMIENTO DINÁMICO</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78003" y="1362798"/>
            <a:ext cx="8973001" cy="5172602"/>
          </a:xfrm>
        </p:spPr>
        <p:txBody>
          <a:bodyPr/>
          <a:lstStyle/>
          <a:p>
            <a:endParaRPr lang="es-ES" dirty="0"/>
          </a:p>
          <a:p>
            <a:pPr marL="457200" indent="-457200">
              <a:buFont typeface="+mj-lt"/>
              <a:buAutoNum type="arabicPeriod" startAt="2"/>
            </a:pPr>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3: Enrutamiento</a:t>
            </a:r>
          </a:p>
        </p:txBody>
      </p:sp>
      <p:sp>
        <p:nvSpPr>
          <p:cNvPr id="6" name="Marcador de contenido 2">
            <a:extLst>
              <a:ext uri="{FF2B5EF4-FFF2-40B4-BE49-F238E27FC236}">
                <a16:creationId xmlns:a16="http://schemas.microsoft.com/office/drawing/2014/main" id="{8AC8492B-D62D-4CAA-9292-A6E7FABB8FD9}"/>
              </a:ext>
            </a:extLst>
          </p:cNvPr>
          <p:cNvSpPr txBox="1">
            <a:spLocks/>
          </p:cNvSpPr>
          <p:nvPr/>
        </p:nvSpPr>
        <p:spPr>
          <a:xfrm>
            <a:off x="94799" y="1372129"/>
            <a:ext cx="8973001" cy="517260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E8286"/>
                </a:solidFill>
                <a:latin typeface="+mn-lt"/>
                <a:ea typeface="+mn-ea"/>
                <a:cs typeface="+mn-cs"/>
              </a:defRPr>
            </a:lvl1pPr>
            <a:lvl2pPr marL="514350" indent="-171450" algn="l" defTabSz="685800" rtl="0" eaLnBrk="1" latinLnBrk="0" hangingPunct="1">
              <a:lnSpc>
                <a:spcPct val="90000"/>
              </a:lnSpc>
              <a:spcBef>
                <a:spcPts val="375"/>
              </a:spcBef>
              <a:buFont typeface="Courier New" panose="02070309020205020404" pitchFamily="49" charset="0"/>
              <a:buChar char="o"/>
              <a:defRPr sz="1800" kern="1200">
                <a:solidFill>
                  <a:srgbClr val="7E8286"/>
                </a:solidFill>
                <a:latin typeface="+mn-lt"/>
                <a:ea typeface="+mn-ea"/>
                <a:cs typeface="+mn-cs"/>
              </a:defRPr>
            </a:lvl2pPr>
            <a:lvl3pPr marL="971550" indent="-285750" algn="l" defTabSz="685800" rtl="0" eaLnBrk="1" latinLnBrk="0" hangingPunct="1">
              <a:lnSpc>
                <a:spcPct val="90000"/>
              </a:lnSpc>
              <a:spcBef>
                <a:spcPts val="375"/>
              </a:spcBef>
              <a:buFont typeface="Wingdings" panose="05000000000000000000" pitchFamily="2" charset="2"/>
              <a:buChar char="§"/>
              <a:defRPr sz="1500" kern="1200">
                <a:solidFill>
                  <a:srgbClr val="7E8286"/>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E8286"/>
                </a:solidFill>
                <a:latin typeface="+mn-lt"/>
                <a:ea typeface="+mn-ea"/>
                <a:cs typeface="+mn-cs"/>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rgbClr val="7E8286"/>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s-ES"/>
              <a:t>Elección del protocolo:</a:t>
            </a:r>
          </a:p>
          <a:p>
            <a:pPr lvl="1"/>
            <a:r>
              <a:rPr lang="es-ES"/>
              <a:t>Tamaño de la red.</a:t>
            </a:r>
          </a:p>
          <a:p>
            <a:pPr lvl="1"/>
            <a:r>
              <a:rPr lang="es-ES"/>
              <a:t>Soporte Multi-proveedor.</a:t>
            </a:r>
          </a:p>
          <a:p>
            <a:pPr lvl="1"/>
            <a:r>
              <a:rPr lang="es-ES"/>
              <a:t>Curva de aprendizaje del protocolo.</a:t>
            </a:r>
          </a:p>
          <a:p>
            <a:pPr lvl="1"/>
            <a:r>
              <a:rPr lang="es-ES"/>
              <a:t>Tipo de algoritmo del protocolo.</a:t>
            </a:r>
          </a:p>
          <a:p>
            <a:pPr lvl="1"/>
            <a:r>
              <a:rPr lang="es-ES"/>
              <a:t>Velocidad de convergencia del algoritmo.</a:t>
            </a:r>
          </a:p>
          <a:p>
            <a:pPr lvl="1"/>
            <a:r>
              <a:rPr lang="es-ES"/>
              <a:t>Escalabilidad.</a:t>
            </a:r>
          </a:p>
          <a:p>
            <a:r>
              <a:rPr lang="es-ES"/>
              <a:t>Ej.: una gran empresa puede necesitar un protocolo que ofrezca convergencia rápida y alta disponibilidad, y una PYME un protocolo que sobrecargue poco al router.</a:t>
            </a:r>
            <a:endParaRPr lang="es-ES" dirty="0"/>
          </a:p>
        </p:txBody>
      </p:sp>
    </p:spTree>
    <p:extLst>
      <p:ext uri="{BB962C8B-B14F-4D97-AF65-F5344CB8AC3E}">
        <p14:creationId xmlns:p14="http://schemas.microsoft.com/office/powerpoint/2010/main" val="283331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SISTEMA AUTÓNOMO</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78003" y="1362798"/>
            <a:ext cx="8973001" cy="5172602"/>
          </a:xfrm>
        </p:spPr>
        <p:txBody>
          <a:bodyPr/>
          <a:lstStyle/>
          <a:p>
            <a:endParaRPr lang="es-ES" dirty="0"/>
          </a:p>
          <a:p>
            <a:pPr marL="457200" indent="-457200">
              <a:buFont typeface="+mj-lt"/>
              <a:buAutoNum type="arabicPeriod" startAt="2"/>
            </a:pPr>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3: Enrutamiento</a:t>
            </a:r>
          </a:p>
        </p:txBody>
      </p:sp>
      <p:sp>
        <p:nvSpPr>
          <p:cNvPr id="6" name="Rectangle 3">
            <a:extLst>
              <a:ext uri="{FF2B5EF4-FFF2-40B4-BE49-F238E27FC236}">
                <a16:creationId xmlns:a16="http://schemas.microsoft.com/office/drawing/2014/main" id="{5A90AFDA-3D1D-4A7C-9864-6D9A57CD319C}"/>
              </a:ext>
            </a:extLst>
          </p:cNvPr>
          <p:cNvSpPr txBox="1">
            <a:spLocks noChangeArrowheads="1"/>
          </p:cNvSpPr>
          <p:nvPr/>
        </p:nvSpPr>
        <p:spPr>
          <a:xfrm>
            <a:off x="94799" y="1372129"/>
            <a:ext cx="8973001" cy="517260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E8286"/>
                </a:solidFill>
                <a:latin typeface="+mn-lt"/>
                <a:ea typeface="+mn-ea"/>
                <a:cs typeface="+mn-cs"/>
              </a:defRPr>
            </a:lvl1pPr>
            <a:lvl2pPr marL="514350" indent="-171450" algn="l" defTabSz="685800" rtl="0" eaLnBrk="1" latinLnBrk="0" hangingPunct="1">
              <a:lnSpc>
                <a:spcPct val="90000"/>
              </a:lnSpc>
              <a:spcBef>
                <a:spcPts val="375"/>
              </a:spcBef>
              <a:buFont typeface="Courier New" panose="02070309020205020404" pitchFamily="49" charset="0"/>
              <a:buChar char="o"/>
              <a:defRPr sz="1800" kern="1200">
                <a:solidFill>
                  <a:srgbClr val="7E8286"/>
                </a:solidFill>
                <a:latin typeface="+mn-lt"/>
                <a:ea typeface="+mn-ea"/>
                <a:cs typeface="+mn-cs"/>
              </a:defRPr>
            </a:lvl2pPr>
            <a:lvl3pPr marL="971550" indent="-285750" algn="l" defTabSz="685800" rtl="0" eaLnBrk="1" latinLnBrk="0" hangingPunct="1">
              <a:lnSpc>
                <a:spcPct val="90000"/>
              </a:lnSpc>
              <a:spcBef>
                <a:spcPts val="375"/>
              </a:spcBef>
              <a:buFont typeface="Wingdings" panose="05000000000000000000" pitchFamily="2" charset="2"/>
              <a:buChar char="§"/>
              <a:defRPr sz="1500" kern="1200">
                <a:solidFill>
                  <a:srgbClr val="7E8286"/>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E8286"/>
                </a:solidFill>
                <a:latin typeface="+mn-lt"/>
                <a:ea typeface="+mn-ea"/>
                <a:cs typeface="+mn-cs"/>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rgbClr val="7E8286"/>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80000"/>
              </a:lnSpc>
            </a:pPr>
            <a:r>
              <a:rPr lang="es-ES_tradnl" dirty="0"/>
              <a:t>AS=conjunto de redes y </a:t>
            </a:r>
            <a:r>
              <a:rPr lang="es-ES_tradnl" dirty="0" err="1"/>
              <a:t>routers</a:t>
            </a:r>
            <a:r>
              <a:rPr lang="es-ES_tradnl" dirty="0"/>
              <a:t> controlados por una </a:t>
            </a:r>
            <a:r>
              <a:rPr lang="es-ES_tradnl" dirty="0" err="1"/>
              <a:t>sóla</a:t>
            </a:r>
            <a:r>
              <a:rPr lang="es-ES_tradnl" dirty="0"/>
              <a:t> autoridad administrativa. Ej.: </a:t>
            </a:r>
            <a:r>
              <a:rPr lang="es-ES_tradnl" b="1" dirty="0"/>
              <a:t>Red de la UCA</a:t>
            </a:r>
          </a:p>
          <a:p>
            <a:pPr>
              <a:lnSpc>
                <a:spcPct val="80000"/>
              </a:lnSpc>
            </a:pPr>
            <a:r>
              <a:rPr lang="es-ES_tradnl" dirty="0"/>
              <a:t>Dentro de él se utiliza un protocolo de enrutamiento común.</a:t>
            </a:r>
          </a:p>
          <a:p>
            <a:pPr>
              <a:lnSpc>
                <a:spcPct val="80000"/>
              </a:lnSpc>
            </a:pPr>
            <a:r>
              <a:rPr lang="es-ES_tradnl" dirty="0"/>
              <a:t>A éste tipo de protocolo que se utiliza dentro de un Sistema Autónomo se le llama Protocolo de Pasarela Interior o </a:t>
            </a:r>
            <a:r>
              <a:rPr lang="es-ES_tradnl" b="1" dirty="0"/>
              <a:t>IGP</a:t>
            </a:r>
            <a:r>
              <a:rPr lang="es-ES_tradnl" dirty="0"/>
              <a:t> (Interior Gateway </a:t>
            </a:r>
            <a:r>
              <a:rPr lang="es-ES_tradnl" dirty="0" err="1"/>
              <a:t>Protocol</a:t>
            </a:r>
            <a:r>
              <a:rPr lang="es-ES_tradnl" dirty="0"/>
              <a:t>)</a:t>
            </a:r>
          </a:p>
          <a:p>
            <a:pPr>
              <a:lnSpc>
                <a:spcPct val="80000"/>
              </a:lnSpc>
            </a:pPr>
            <a:r>
              <a:rPr lang="es-ES_tradnl" dirty="0"/>
              <a:t>Es habitual que este sistema autónomo necesite transferir información a otros sistemas autónomos, para ello se usan un Protocolo de Pasarela Exterior o </a:t>
            </a:r>
            <a:r>
              <a:rPr lang="es-ES_tradnl" b="1" dirty="0"/>
              <a:t>EGP</a:t>
            </a:r>
            <a:r>
              <a:rPr lang="es-ES_tradnl" dirty="0"/>
              <a:t> (Exterior Gateway </a:t>
            </a:r>
            <a:r>
              <a:rPr lang="es-ES_tradnl" dirty="0" err="1"/>
              <a:t>Protocol</a:t>
            </a:r>
            <a:r>
              <a:rPr lang="es-ES_tradnl" dirty="0"/>
              <a:t>)</a:t>
            </a:r>
          </a:p>
          <a:p>
            <a:pPr>
              <a:lnSpc>
                <a:spcPct val="80000"/>
              </a:lnSpc>
            </a:pPr>
            <a:r>
              <a:rPr lang="es-ES_tradnl" dirty="0"/>
              <a:t>Un EGP sólo necesita determinar la ruta para alcanzar el </a:t>
            </a:r>
            <a:r>
              <a:rPr lang="es-ES_tradnl" dirty="0" err="1"/>
              <a:t>sistéma</a:t>
            </a:r>
            <a:r>
              <a:rPr lang="es-ES_tradnl" dirty="0"/>
              <a:t> autónomo objetivo, una vez alcanzado el IGP se encarga de entregar los paquetes a la máquina destinataria.</a:t>
            </a:r>
          </a:p>
          <a:p>
            <a:pPr>
              <a:lnSpc>
                <a:spcPct val="80000"/>
              </a:lnSpc>
            </a:pPr>
            <a:r>
              <a:rPr lang="es-ES_tradnl" dirty="0"/>
              <a:t>Un EGP no tiene información de las rutas internas de un sistema autónomo, sólo de las rutas entre </a:t>
            </a:r>
            <a:r>
              <a:rPr lang="es-ES_tradnl" dirty="0" err="1"/>
              <a:t>sistémas</a:t>
            </a:r>
            <a:r>
              <a:rPr lang="es-ES_tradnl" dirty="0"/>
              <a:t> autónomos.</a:t>
            </a:r>
            <a:endParaRPr lang="es-ES" dirty="0"/>
          </a:p>
        </p:txBody>
      </p:sp>
    </p:spTree>
    <p:extLst>
      <p:ext uri="{BB962C8B-B14F-4D97-AF65-F5344CB8AC3E}">
        <p14:creationId xmlns:p14="http://schemas.microsoft.com/office/powerpoint/2010/main" val="80067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SISTEMA AUTÓNOMO</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78003" y="1362798"/>
            <a:ext cx="8973001" cy="5172602"/>
          </a:xfrm>
        </p:spPr>
        <p:txBody>
          <a:bodyPr/>
          <a:lstStyle/>
          <a:p>
            <a:endParaRPr lang="es-ES" dirty="0"/>
          </a:p>
          <a:p>
            <a:pPr marL="457200" indent="-457200">
              <a:buFont typeface="+mj-lt"/>
              <a:buAutoNum type="arabicPeriod" startAt="2"/>
            </a:pPr>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3: Enrutamiento</a:t>
            </a:r>
          </a:p>
        </p:txBody>
      </p:sp>
      <p:sp>
        <p:nvSpPr>
          <p:cNvPr id="6" name="Rectangle 3">
            <a:extLst>
              <a:ext uri="{FF2B5EF4-FFF2-40B4-BE49-F238E27FC236}">
                <a16:creationId xmlns:a16="http://schemas.microsoft.com/office/drawing/2014/main" id="{5A90AFDA-3D1D-4A7C-9864-6D9A57CD319C}"/>
              </a:ext>
            </a:extLst>
          </p:cNvPr>
          <p:cNvSpPr txBox="1">
            <a:spLocks noChangeArrowheads="1"/>
          </p:cNvSpPr>
          <p:nvPr/>
        </p:nvSpPr>
        <p:spPr>
          <a:xfrm>
            <a:off x="94799" y="1372129"/>
            <a:ext cx="8973001" cy="517260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E8286"/>
                </a:solidFill>
                <a:latin typeface="+mn-lt"/>
                <a:ea typeface="+mn-ea"/>
                <a:cs typeface="+mn-cs"/>
              </a:defRPr>
            </a:lvl1pPr>
            <a:lvl2pPr marL="514350" indent="-171450" algn="l" defTabSz="685800" rtl="0" eaLnBrk="1" latinLnBrk="0" hangingPunct="1">
              <a:lnSpc>
                <a:spcPct val="90000"/>
              </a:lnSpc>
              <a:spcBef>
                <a:spcPts val="375"/>
              </a:spcBef>
              <a:buFont typeface="Courier New" panose="02070309020205020404" pitchFamily="49" charset="0"/>
              <a:buChar char="o"/>
              <a:defRPr sz="1800" kern="1200">
                <a:solidFill>
                  <a:srgbClr val="7E8286"/>
                </a:solidFill>
                <a:latin typeface="+mn-lt"/>
                <a:ea typeface="+mn-ea"/>
                <a:cs typeface="+mn-cs"/>
              </a:defRPr>
            </a:lvl2pPr>
            <a:lvl3pPr marL="971550" indent="-285750" algn="l" defTabSz="685800" rtl="0" eaLnBrk="1" latinLnBrk="0" hangingPunct="1">
              <a:lnSpc>
                <a:spcPct val="90000"/>
              </a:lnSpc>
              <a:spcBef>
                <a:spcPts val="375"/>
              </a:spcBef>
              <a:buFont typeface="Wingdings" panose="05000000000000000000" pitchFamily="2" charset="2"/>
              <a:buChar char="§"/>
              <a:defRPr sz="1500" kern="1200">
                <a:solidFill>
                  <a:srgbClr val="7E8286"/>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E8286"/>
                </a:solidFill>
                <a:latin typeface="+mn-lt"/>
                <a:ea typeface="+mn-ea"/>
                <a:cs typeface="+mn-cs"/>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rgbClr val="7E8286"/>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80000"/>
              </a:lnSpc>
            </a:pPr>
            <a:endParaRPr lang="es-ES" dirty="0"/>
          </a:p>
        </p:txBody>
      </p:sp>
      <p:pic>
        <p:nvPicPr>
          <p:cNvPr id="7" name="Imagen 6">
            <a:extLst>
              <a:ext uri="{FF2B5EF4-FFF2-40B4-BE49-F238E27FC236}">
                <a16:creationId xmlns:a16="http://schemas.microsoft.com/office/drawing/2014/main" id="{22F38FDA-E843-44BD-B9C5-176DB4AF03E7}"/>
              </a:ext>
            </a:extLst>
          </p:cNvPr>
          <p:cNvPicPr>
            <a:picLocks noChangeAspect="1"/>
          </p:cNvPicPr>
          <p:nvPr/>
        </p:nvPicPr>
        <p:blipFill>
          <a:blip r:embed="rId2"/>
          <a:stretch>
            <a:fillRect/>
          </a:stretch>
        </p:blipFill>
        <p:spPr>
          <a:xfrm>
            <a:off x="2157929" y="1608032"/>
            <a:ext cx="4846740" cy="4682134"/>
          </a:xfrm>
          <a:prstGeom prst="rect">
            <a:avLst/>
          </a:prstGeom>
        </p:spPr>
      </p:pic>
    </p:spTree>
    <p:extLst>
      <p:ext uri="{BB962C8B-B14F-4D97-AF65-F5344CB8AC3E}">
        <p14:creationId xmlns:p14="http://schemas.microsoft.com/office/powerpoint/2010/main" val="378002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IPv4.- Estructura</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p:txBody>
          <a:bodyPr/>
          <a:lstStyle/>
          <a:p>
            <a:r>
              <a:rPr lang="es-ES" dirty="0"/>
              <a:t>Una IPv4 es un </a:t>
            </a:r>
            <a:r>
              <a:rPr lang="es-ES" dirty="0" err="1"/>
              <a:t>nº</a:t>
            </a:r>
            <a:r>
              <a:rPr lang="es-ES" dirty="0"/>
              <a:t> de 32 bits que se expresa en bloques de 8 bits en decimal separados por puntos.</a:t>
            </a:r>
          </a:p>
          <a:p>
            <a:r>
              <a:rPr lang="es-ES" dirty="0"/>
              <a:t>Cada IP tiene una parte que identifica a la red/subred (</a:t>
            </a:r>
            <a:r>
              <a:rPr lang="es-ES" dirty="0" err="1"/>
              <a:t>netid</a:t>
            </a:r>
            <a:r>
              <a:rPr lang="es-ES" dirty="0"/>
              <a:t>/</a:t>
            </a:r>
            <a:r>
              <a:rPr lang="es-ES" dirty="0" err="1"/>
              <a:t>subnetid</a:t>
            </a:r>
            <a:r>
              <a:rPr lang="es-ES" dirty="0"/>
              <a:t>) y otra que identifica a la máquina dentro de la red (</a:t>
            </a:r>
            <a:r>
              <a:rPr lang="es-ES" dirty="0" err="1"/>
              <a:t>hostid</a:t>
            </a:r>
            <a:r>
              <a:rPr lang="es-ES" dirty="0"/>
              <a:t>).</a:t>
            </a:r>
          </a:p>
          <a:p>
            <a:endParaRPr lang="es-ES" dirty="0"/>
          </a:p>
          <a:p>
            <a:endParaRPr lang="es-ES" dirty="0"/>
          </a:p>
          <a:p>
            <a:endParaRPr lang="es-ES" dirty="0"/>
          </a:p>
          <a:p>
            <a:r>
              <a:rPr lang="es-ES" dirty="0"/>
              <a:t>Se determinar donde empieza y acaba cada parte con la </a:t>
            </a:r>
            <a:r>
              <a:rPr lang="es-ES" b="1" dirty="0"/>
              <a:t>mascara de subred</a:t>
            </a:r>
            <a:r>
              <a:rPr lang="es-ES" dirty="0"/>
              <a:t>.</a:t>
            </a:r>
          </a:p>
          <a:p>
            <a:r>
              <a:rPr lang="es-ES" dirty="0"/>
              <a:t>La nomenclatura puede hacerse de dos maneras:</a:t>
            </a:r>
          </a:p>
          <a:p>
            <a:pPr lvl="1"/>
            <a:r>
              <a:rPr lang="es-ES" b="1" dirty="0"/>
              <a:t>Formato tradicional </a:t>
            </a:r>
            <a:r>
              <a:rPr lang="es-ES" dirty="0"/>
              <a:t>de redes con clases.</a:t>
            </a:r>
          </a:p>
          <a:p>
            <a:pPr lvl="1"/>
            <a:r>
              <a:rPr lang="es-ES" sz="1800" b="1" dirty="0"/>
              <a:t>Formato CIDR </a:t>
            </a:r>
            <a:r>
              <a:rPr lang="es-ES" sz="1800" dirty="0"/>
              <a:t>(</a:t>
            </a:r>
            <a:r>
              <a:rPr lang="es-ES" sz="1800" dirty="0" err="1"/>
              <a:t>Classless</a:t>
            </a:r>
            <a:r>
              <a:rPr lang="es-ES" sz="1800" dirty="0"/>
              <a:t> Inter-</a:t>
            </a:r>
            <a:r>
              <a:rPr lang="es-ES" sz="1800" dirty="0" err="1"/>
              <a:t>Domain</a:t>
            </a:r>
            <a:r>
              <a:rPr lang="es-ES" sz="1800" dirty="0"/>
              <a:t> </a:t>
            </a:r>
            <a:r>
              <a:rPr lang="es-ES" sz="1800" dirty="0" err="1"/>
              <a:t>Routing</a:t>
            </a:r>
            <a:r>
              <a:rPr lang="es-ES" sz="1800" dirty="0"/>
              <a:t> = Ruteo de </a:t>
            </a:r>
            <a:r>
              <a:rPr lang="es-ES" sz="1800" dirty="0" err="1"/>
              <a:t>InterDominio</a:t>
            </a:r>
            <a:r>
              <a:rPr lang="es-ES" sz="1800" dirty="0"/>
              <a:t> sin Clases).</a:t>
            </a:r>
          </a:p>
          <a:p>
            <a:pPr marL="342900" lvl="1" indent="0" algn="ctr">
              <a:buNone/>
            </a:pPr>
            <a:r>
              <a:rPr lang="es-ES" sz="1800" dirty="0"/>
              <a:t>150.214.32.0</a:t>
            </a:r>
            <a:r>
              <a:rPr lang="es-ES" sz="1800" b="1" dirty="0"/>
              <a:t>/19</a:t>
            </a:r>
            <a:r>
              <a:rPr lang="es-ES" sz="1800" dirty="0"/>
              <a:t> = 150.214.32.0 </a:t>
            </a:r>
            <a:r>
              <a:rPr lang="es-ES" sz="1800" b="1" dirty="0"/>
              <a:t>255.255.224.0</a:t>
            </a:r>
          </a:p>
          <a:p>
            <a:pPr lvl="1"/>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1: Direccionamiento IP</a:t>
            </a:r>
          </a:p>
        </p:txBody>
      </p:sp>
      <p:grpSp>
        <p:nvGrpSpPr>
          <p:cNvPr id="7" name="Group 5">
            <a:extLst>
              <a:ext uri="{FF2B5EF4-FFF2-40B4-BE49-F238E27FC236}">
                <a16:creationId xmlns:a16="http://schemas.microsoft.com/office/drawing/2014/main" id="{5CE9879A-4738-49C1-A3E5-B5FE0C74D411}"/>
              </a:ext>
            </a:extLst>
          </p:cNvPr>
          <p:cNvGrpSpPr>
            <a:grpSpLocks/>
          </p:cNvGrpSpPr>
          <p:nvPr/>
        </p:nvGrpSpPr>
        <p:grpSpPr bwMode="auto">
          <a:xfrm>
            <a:off x="1503930" y="2838728"/>
            <a:ext cx="6154738" cy="823913"/>
            <a:chOff x="1238" y="1238"/>
            <a:chExt cx="3284" cy="519"/>
          </a:xfrm>
        </p:grpSpPr>
        <p:sp>
          <p:nvSpPr>
            <p:cNvPr id="13" name="Rectangle 6">
              <a:extLst>
                <a:ext uri="{FF2B5EF4-FFF2-40B4-BE49-F238E27FC236}">
                  <a16:creationId xmlns:a16="http://schemas.microsoft.com/office/drawing/2014/main" id="{891B9A9C-10DA-4F9C-92AE-CFD3328ED6F5}"/>
                </a:ext>
              </a:extLst>
            </p:cNvPr>
            <p:cNvSpPr>
              <a:spLocks noChangeArrowheads="1"/>
            </p:cNvSpPr>
            <p:nvPr/>
          </p:nvSpPr>
          <p:spPr bwMode="auto">
            <a:xfrm>
              <a:off x="1238" y="1238"/>
              <a:ext cx="1642" cy="519"/>
            </a:xfrm>
            <a:prstGeom prst="rect">
              <a:avLst/>
            </a:prstGeom>
            <a:noFill/>
            <a:ln w="25400">
              <a:solidFill>
                <a:srgbClr val="878785"/>
              </a:solidFill>
              <a:miter lim="800000"/>
              <a:headEnd/>
              <a:tailEnd/>
            </a:ln>
          </p:spPr>
          <p:txBody>
            <a:bodyPr wrap="none" anchor="ctr"/>
            <a:lstStyle/>
            <a:p>
              <a:pPr algn="ctr"/>
              <a:r>
                <a:rPr lang="es-ES_tradnl" dirty="0">
                  <a:solidFill>
                    <a:schemeClr val="bg1">
                      <a:lumMod val="50000"/>
                    </a:schemeClr>
                  </a:solidFill>
                </a:rPr>
                <a:t>NETID/SUBNETID</a:t>
              </a:r>
              <a:endParaRPr lang="es-ES" dirty="0">
                <a:solidFill>
                  <a:schemeClr val="bg1">
                    <a:lumMod val="50000"/>
                  </a:schemeClr>
                </a:solidFill>
              </a:endParaRPr>
            </a:p>
          </p:txBody>
        </p:sp>
        <p:sp>
          <p:nvSpPr>
            <p:cNvPr id="14" name="Rectangle 7">
              <a:extLst>
                <a:ext uri="{FF2B5EF4-FFF2-40B4-BE49-F238E27FC236}">
                  <a16:creationId xmlns:a16="http://schemas.microsoft.com/office/drawing/2014/main" id="{776A8BD9-DA21-4D8E-BFDC-9571B6660672}"/>
                </a:ext>
              </a:extLst>
            </p:cNvPr>
            <p:cNvSpPr>
              <a:spLocks noChangeArrowheads="1"/>
            </p:cNvSpPr>
            <p:nvPr/>
          </p:nvSpPr>
          <p:spPr bwMode="auto">
            <a:xfrm>
              <a:off x="2880" y="1238"/>
              <a:ext cx="1642" cy="519"/>
            </a:xfrm>
            <a:prstGeom prst="rect">
              <a:avLst/>
            </a:prstGeom>
            <a:noFill/>
            <a:ln w="25400">
              <a:solidFill>
                <a:srgbClr val="878785"/>
              </a:solidFill>
              <a:miter lim="800000"/>
              <a:headEnd/>
              <a:tailEnd/>
            </a:ln>
          </p:spPr>
          <p:txBody>
            <a:bodyPr wrap="none" anchor="ctr"/>
            <a:lstStyle/>
            <a:p>
              <a:pPr algn="ctr"/>
              <a:r>
                <a:rPr lang="es-ES_tradnl">
                  <a:solidFill>
                    <a:srgbClr val="D37500"/>
                  </a:solidFill>
                </a:rPr>
                <a:t>HOSTID</a:t>
              </a:r>
              <a:endParaRPr lang="es-ES">
                <a:solidFill>
                  <a:srgbClr val="D37500"/>
                </a:solidFill>
              </a:endParaRPr>
            </a:p>
          </p:txBody>
        </p:sp>
      </p:grpSp>
    </p:spTree>
    <p:extLst>
      <p:ext uri="{BB962C8B-B14F-4D97-AF65-F5344CB8AC3E}">
        <p14:creationId xmlns:p14="http://schemas.microsoft.com/office/powerpoint/2010/main" val="25196710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PUNTOS DE INTERCAMBIO</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78003" y="1362798"/>
            <a:ext cx="8973001" cy="5172602"/>
          </a:xfrm>
        </p:spPr>
        <p:txBody>
          <a:bodyPr/>
          <a:lstStyle/>
          <a:p>
            <a:pPr>
              <a:lnSpc>
                <a:spcPct val="80000"/>
              </a:lnSpc>
            </a:pPr>
            <a:endParaRPr lang="es-ES_tradnl" b="1" dirty="0"/>
          </a:p>
          <a:p>
            <a:pPr>
              <a:lnSpc>
                <a:spcPct val="80000"/>
              </a:lnSpc>
            </a:pPr>
            <a:endParaRPr lang="es-ES_tradnl" b="1" dirty="0"/>
          </a:p>
          <a:p>
            <a:pPr>
              <a:lnSpc>
                <a:spcPct val="80000"/>
              </a:lnSpc>
            </a:pPr>
            <a:endParaRPr lang="es-ES_tradnl" b="1" dirty="0"/>
          </a:p>
          <a:p>
            <a:pPr>
              <a:lnSpc>
                <a:spcPct val="80000"/>
              </a:lnSpc>
            </a:pPr>
            <a:endParaRPr lang="es-ES_tradnl" b="1" dirty="0"/>
          </a:p>
          <a:p>
            <a:pPr>
              <a:lnSpc>
                <a:spcPct val="80000"/>
              </a:lnSpc>
            </a:pPr>
            <a:endParaRPr lang="es-ES_tradnl" b="1" dirty="0"/>
          </a:p>
          <a:p>
            <a:pPr>
              <a:lnSpc>
                <a:spcPct val="80000"/>
              </a:lnSpc>
            </a:pPr>
            <a:endParaRPr lang="es-ES_tradnl" b="1" dirty="0"/>
          </a:p>
          <a:p>
            <a:pPr>
              <a:lnSpc>
                <a:spcPct val="80000"/>
              </a:lnSpc>
            </a:pPr>
            <a:endParaRPr lang="es-ES_tradnl" b="1" dirty="0"/>
          </a:p>
          <a:p>
            <a:pPr>
              <a:lnSpc>
                <a:spcPct val="80000"/>
              </a:lnSpc>
            </a:pPr>
            <a:endParaRPr lang="es-ES_tradnl" b="1" dirty="0"/>
          </a:p>
          <a:p>
            <a:pPr>
              <a:lnSpc>
                <a:spcPct val="80000"/>
              </a:lnSpc>
            </a:pPr>
            <a:endParaRPr lang="es-ES_tradnl" b="1" dirty="0"/>
          </a:p>
          <a:p>
            <a:pPr>
              <a:lnSpc>
                <a:spcPct val="80000"/>
              </a:lnSpc>
            </a:pPr>
            <a:r>
              <a:rPr lang="es-ES_tradnl" b="1" dirty="0"/>
              <a:t>IXP</a:t>
            </a:r>
            <a:r>
              <a:rPr lang="es-ES_tradnl" dirty="0"/>
              <a:t> = Internet </a:t>
            </a:r>
            <a:r>
              <a:rPr lang="es-ES" dirty="0"/>
              <a:t>Exchange Point o puntos neutros</a:t>
            </a:r>
            <a:endParaRPr lang="es-ES_tradnl" dirty="0"/>
          </a:p>
          <a:p>
            <a:pPr>
              <a:lnSpc>
                <a:spcPct val="80000"/>
              </a:lnSpc>
            </a:pPr>
            <a:r>
              <a:rPr lang="es-ES_tradnl" dirty="0"/>
              <a:t>Los </a:t>
            </a:r>
            <a:r>
              <a:rPr lang="es-ES_tradnl" dirty="0" err="1"/>
              <a:t>IXPs</a:t>
            </a:r>
            <a:r>
              <a:rPr lang="es-ES_tradnl" dirty="0"/>
              <a:t> conectan Sistemas Autónomos </a:t>
            </a:r>
            <a:r>
              <a:rPr lang="es-ES" dirty="0"/>
              <a:t>formando una red a escala mundial: Internet</a:t>
            </a:r>
          </a:p>
          <a:p>
            <a:pPr>
              <a:lnSpc>
                <a:spcPct val="80000"/>
              </a:lnSpc>
            </a:pPr>
            <a:r>
              <a:rPr lang="es-ES" dirty="0"/>
              <a:t>La columna vertebral de Internet está formada por </a:t>
            </a:r>
            <a:r>
              <a:rPr lang="es-ES" dirty="0" err="1"/>
              <a:t>EPs</a:t>
            </a:r>
            <a:r>
              <a:rPr lang="es-ES" dirty="0"/>
              <a:t> interconectados</a:t>
            </a:r>
          </a:p>
          <a:p>
            <a:pPr>
              <a:lnSpc>
                <a:spcPct val="80000"/>
              </a:lnSpc>
            </a:pPr>
            <a:r>
              <a:rPr lang="es-ES_tradnl" dirty="0"/>
              <a:t>Se puede conocer la distribución de los </a:t>
            </a:r>
            <a:r>
              <a:rPr lang="es-ES_tradnl" dirty="0" err="1"/>
              <a:t>EPs</a:t>
            </a:r>
            <a:r>
              <a:rPr lang="es-ES_tradnl" dirty="0"/>
              <a:t> a nivel mundial en:</a:t>
            </a:r>
          </a:p>
          <a:p>
            <a:pPr algn="ctr">
              <a:lnSpc>
                <a:spcPct val="80000"/>
              </a:lnSpc>
              <a:buNone/>
            </a:pPr>
            <a:r>
              <a:rPr lang="es-ES" b="1" dirty="0"/>
              <a:t>https://www.euro-ix.net/tools/ixp-directory/</a:t>
            </a:r>
            <a:endParaRPr lang="es-ES" dirty="0"/>
          </a:p>
          <a:p>
            <a:endParaRPr lang="es-ES" dirty="0"/>
          </a:p>
          <a:p>
            <a:pPr marL="457200" indent="-457200">
              <a:buFont typeface="+mj-lt"/>
              <a:buAutoNum type="arabicPeriod" startAt="2"/>
            </a:pPr>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3: Enrutamiento</a:t>
            </a:r>
          </a:p>
        </p:txBody>
      </p:sp>
      <p:pic>
        <p:nvPicPr>
          <p:cNvPr id="8" name="Imagen 7">
            <a:extLst>
              <a:ext uri="{FF2B5EF4-FFF2-40B4-BE49-F238E27FC236}">
                <a16:creationId xmlns:a16="http://schemas.microsoft.com/office/drawing/2014/main" id="{F07AF6B6-AC08-4664-803E-80B2179A2E59}"/>
              </a:ext>
            </a:extLst>
          </p:cNvPr>
          <p:cNvPicPr>
            <a:picLocks noChangeAspect="1"/>
          </p:cNvPicPr>
          <p:nvPr/>
        </p:nvPicPr>
        <p:blipFill>
          <a:blip r:embed="rId2"/>
          <a:stretch>
            <a:fillRect/>
          </a:stretch>
        </p:blipFill>
        <p:spPr>
          <a:xfrm>
            <a:off x="2836137" y="1362798"/>
            <a:ext cx="3456732" cy="3206774"/>
          </a:xfrm>
          <a:prstGeom prst="rect">
            <a:avLst/>
          </a:prstGeom>
        </p:spPr>
      </p:pic>
    </p:spTree>
    <p:extLst>
      <p:ext uri="{BB962C8B-B14F-4D97-AF65-F5344CB8AC3E}">
        <p14:creationId xmlns:p14="http://schemas.microsoft.com/office/powerpoint/2010/main" val="57968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PUNTOS DE INTERCAMBIO</a:t>
            </a:r>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3: Enrutamiento</a:t>
            </a:r>
          </a:p>
        </p:txBody>
      </p:sp>
      <p:sp>
        <p:nvSpPr>
          <p:cNvPr id="7" name="Marcador de contenido 6">
            <a:extLst>
              <a:ext uri="{FF2B5EF4-FFF2-40B4-BE49-F238E27FC236}">
                <a16:creationId xmlns:a16="http://schemas.microsoft.com/office/drawing/2014/main" id="{9AD9CCA0-A6EA-4C05-8C52-CFFE477BD2BC}"/>
              </a:ext>
            </a:extLst>
          </p:cNvPr>
          <p:cNvSpPr>
            <a:spLocks noGrp="1"/>
          </p:cNvSpPr>
          <p:nvPr>
            <p:ph idx="1"/>
          </p:nvPr>
        </p:nvSpPr>
        <p:spPr/>
        <p:txBody>
          <a:bodyPr/>
          <a:lstStyle/>
          <a:p>
            <a:r>
              <a:rPr lang="es-ES" dirty="0"/>
              <a:t>Arquitectura de un IXP:</a:t>
            </a:r>
          </a:p>
          <a:p>
            <a:endParaRPr lang="es-ES" dirty="0"/>
          </a:p>
        </p:txBody>
      </p:sp>
      <p:pic>
        <p:nvPicPr>
          <p:cNvPr id="10" name="Imagen 9">
            <a:extLst>
              <a:ext uri="{FF2B5EF4-FFF2-40B4-BE49-F238E27FC236}">
                <a16:creationId xmlns:a16="http://schemas.microsoft.com/office/drawing/2014/main" id="{D556B815-B85C-413F-A569-1D0AA65A4531}"/>
              </a:ext>
            </a:extLst>
          </p:cNvPr>
          <p:cNvPicPr>
            <a:picLocks noChangeAspect="1"/>
          </p:cNvPicPr>
          <p:nvPr/>
        </p:nvPicPr>
        <p:blipFill>
          <a:blip r:embed="rId2"/>
          <a:stretch>
            <a:fillRect/>
          </a:stretch>
        </p:blipFill>
        <p:spPr>
          <a:xfrm>
            <a:off x="1935405" y="1888919"/>
            <a:ext cx="5291787" cy="3596952"/>
          </a:xfrm>
          <a:prstGeom prst="rect">
            <a:avLst/>
          </a:prstGeom>
        </p:spPr>
      </p:pic>
    </p:spTree>
    <p:extLst>
      <p:ext uri="{BB962C8B-B14F-4D97-AF65-F5344CB8AC3E}">
        <p14:creationId xmlns:p14="http://schemas.microsoft.com/office/powerpoint/2010/main" val="16623688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LA RED DE REDES</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99592"/>
            <a:ext cx="8973001" cy="5005174"/>
          </a:xfrm>
        </p:spPr>
        <p:txBody>
          <a:bodyPr/>
          <a:lstStyle/>
          <a:p>
            <a:pPr marL="457200" indent="-457200">
              <a:buFont typeface="+mj-lt"/>
              <a:buAutoNum type="arabicPeriod" startAt="2"/>
            </a:pPr>
            <a:endParaRPr lang="es-ES" dirty="0"/>
          </a:p>
          <a:p>
            <a:pPr marL="457200" indent="-457200">
              <a:buFont typeface="+mj-lt"/>
              <a:buAutoNum type="arabicPeriod" startAt="2"/>
            </a:pPr>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3: Enrutamiento</a:t>
            </a:r>
          </a:p>
        </p:txBody>
      </p:sp>
      <p:pic>
        <p:nvPicPr>
          <p:cNvPr id="6" name="Imagen 5">
            <a:extLst>
              <a:ext uri="{FF2B5EF4-FFF2-40B4-BE49-F238E27FC236}">
                <a16:creationId xmlns:a16="http://schemas.microsoft.com/office/drawing/2014/main" id="{14B93062-02ED-4764-96EF-DB1708DB27CE}"/>
              </a:ext>
            </a:extLst>
          </p:cNvPr>
          <p:cNvPicPr>
            <a:picLocks noChangeAspect="1"/>
          </p:cNvPicPr>
          <p:nvPr/>
        </p:nvPicPr>
        <p:blipFill>
          <a:blip r:embed="rId2"/>
          <a:stretch>
            <a:fillRect/>
          </a:stretch>
        </p:blipFill>
        <p:spPr>
          <a:xfrm>
            <a:off x="2270901" y="1693493"/>
            <a:ext cx="4639458" cy="4590686"/>
          </a:xfrm>
          <a:prstGeom prst="rect">
            <a:avLst/>
          </a:prstGeom>
        </p:spPr>
      </p:pic>
    </p:spTree>
    <p:extLst>
      <p:ext uri="{BB962C8B-B14F-4D97-AF65-F5344CB8AC3E}">
        <p14:creationId xmlns:p14="http://schemas.microsoft.com/office/powerpoint/2010/main" val="9051762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LA RED DE REDES</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99592"/>
            <a:ext cx="8973001" cy="5005174"/>
          </a:xfrm>
        </p:spPr>
        <p:txBody>
          <a:bodyPr/>
          <a:lstStyle/>
          <a:p>
            <a:pPr marL="457200" indent="-457200">
              <a:buFont typeface="+mj-lt"/>
              <a:buAutoNum type="arabicPeriod" startAt="2"/>
            </a:pPr>
            <a:endParaRPr lang="es-ES" dirty="0"/>
          </a:p>
          <a:p>
            <a:pPr marL="457200" indent="-457200">
              <a:buFont typeface="+mj-lt"/>
              <a:buAutoNum type="arabicPeriod" startAt="2"/>
            </a:pPr>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3: Enrutamiento</a:t>
            </a:r>
          </a:p>
        </p:txBody>
      </p:sp>
      <p:pic>
        <p:nvPicPr>
          <p:cNvPr id="7" name="Imagen 6">
            <a:extLst>
              <a:ext uri="{FF2B5EF4-FFF2-40B4-BE49-F238E27FC236}">
                <a16:creationId xmlns:a16="http://schemas.microsoft.com/office/drawing/2014/main" id="{B49FD44B-4259-4FCC-A41F-D9D5E5B339AE}"/>
              </a:ext>
            </a:extLst>
          </p:cNvPr>
          <p:cNvPicPr>
            <a:picLocks noChangeAspect="1"/>
          </p:cNvPicPr>
          <p:nvPr/>
        </p:nvPicPr>
        <p:blipFill>
          <a:blip r:embed="rId2"/>
          <a:stretch>
            <a:fillRect/>
          </a:stretch>
        </p:blipFill>
        <p:spPr>
          <a:xfrm>
            <a:off x="1860903" y="1399592"/>
            <a:ext cx="5608806" cy="5175953"/>
          </a:xfrm>
          <a:prstGeom prst="rect">
            <a:avLst/>
          </a:prstGeom>
        </p:spPr>
      </p:pic>
    </p:spTree>
    <p:extLst>
      <p:ext uri="{BB962C8B-B14F-4D97-AF65-F5344CB8AC3E}">
        <p14:creationId xmlns:p14="http://schemas.microsoft.com/office/powerpoint/2010/main" val="29397024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LA RED DE REDES</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99592"/>
            <a:ext cx="8973001" cy="5005174"/>
          </a:xfrm>
        </p:spPr>
        <p:txBody>
          <a:bodyPr/>
          <a:lstStyle/>
          <a:p>
            <a:pPr marL="457200" indent="-457200">
              <a:buFont typeface="+mj-lt"/>
              <a:buAutoNum type="arabicPeriod" startAt="2"/>
            </a:pPr>
            <a:endParaRPr lang="es-ES" dirty="0"/>
          </a:p>
          <a:p>
            <a:pPr marL="457200" indent="-457200">
              <a:buFont typeface="+mj-lt"/>
              <a:buAutoNum type="arabicPeriod" startAt="2"/>
            </a:pPr>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3: Enrutamiento</a:t>
            </a:r>
          </a:p>
        </p:txBody>
      </p:sp>
      <p:pic>
        <p:nvPicPr>
          <p:cNvPr id="6" name="Imagen 5">
            <a:extLst>
              <a:ext uri="{FF2B5EF4-FFF2-40B4-BE49-F238E27FC236}">
                <a16:creationId xmlns:a16="http://schemas.microsoft.com/office/drawing/2014/main" id="{3212256C-C8FA-4A31-91BB-7E676D7F28BA}"/>
              </a:ext>
            </a:extLst>
          </p:cNvPr>
          <p:cNvPicPr>
            <a:picLocks noChangeAspect="1"/>
          </p:cNvPicPr>
          <p:nvPr/>
        </p:nvPicPr>
        <p:blipFill>
          <a:blip r:embed="rId2"/>
          <a:stretch>
            <a:fillRect/>
          </a:stretch>
        </p:blipFill>
        <p:spPr>
          <a:xfrm>
            <a:off x="1072933" y="1412768"/>
            <a:ext cx="7035394" cy="4968671"/>
          </a:xfrm>
          <a:prstGeom prst="rect">
            <a:avLst/>
          </a:prstGeom>
        </p:spPr>
      </p:pic>
    </p:spTree>
    <p:extLst>
      <p:ext uri="{BB962C8B-B14F-4D97-AF65-F5344CB8AC3E}">
        <p14:creationId xmlns:p14="http://schemas.microsoft.com/office/powerpoint/2010/main" val="11922035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LA RED DE REDES</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99592"/>
            <a:ext cx="8973001" cy="5005174"/>
          </a:xfrm>
        </p:spPr>
        <p:txBody>
          <a:bodyPr/>
          <a:lstStyle/>
          <a:p>
            <a:pPr marL="457200" indent="-457200">
              <a:buFont typeface="+mj-lt"/>
              <a:buAutoNum type="arabicPeriod" startAt="2"/>
            </a:pPr>
            <a:endParaRPr lang="es-ES" dirty="0"/>
          </a:p>
          <a:p>
            <a:pPr marL="457200" indent="-457200">
              <a:buFont typeface="+mj-lt"/>
              <a:buAutoNum type="arabicPeriod" startAt="2"/>
            </a:pPr>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3: Enrutamiento</a:t>
            </a:r>
          </a:p>
        </p:txBody>
      </p:sp>
      <p:pic>
        <p:nvPicPr>
          <p:cNvPr id="7" name="Imagen 6">
            <a:extLst>
              <a:ext uri="{FF2B5EF4-FFF2-40B4-BE49-F238E27FC236}">
                <a16:creationId xmlns:a16="http://schemas.microsoft.com/office/drawing/2014/main" id="{27F3FC2B-10D7-4BAC-BD49-DCE6DCA0CADB}"/>
              </a:ext>
            </a:extLst>
          </p:cNvPr>
          <p:cNvPicPr>
            <a:picLocks noChangeAspect="1"/>
          </p:cNvPicPr>
          <p:nvPr/>
        </p:nvPicPr>
        <p:blipFill>
          <a:blip r:embed="rId2"/>
          <a:stretch>
            <a:fillRect/>
          </a:stretch>
        </p:blipFill>
        <p:spPr>
          <a:xfrm>
            <a:off x="1039402" y="1594605"/>
            <a:ext cx="7102456" cy="4810161"/>
          </a:xfrm>
          <a:prstGeom prst="rect">
            <a:avLst/>
          </a:prstGeom>
        </p:spPr>
      </p:pic>
    </p:spTree>
    <p:extLst>
      <p:ext uri="{BB962C8B-B14F-4D97-AF65-F5344CB8AC3E}">
        <p14:creationId xmlns:p14="http://schemas.microsoft.com/office/powerpoint/2010/main" val="11520513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LA RED DE REDES</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99592"/>
            <a:ext cx="8973001" cy="5005174"/>
          </a:xfrm>
        </p:spPr>
        <p:txBody>
          <a:bodyPr/>
          <a:lstStyle/>
          <a:p>
            <a:pPr marL="457200" indent="-457200">
              <a:buFont typeface="+mj-lt"/>
              <a:buAutoNum type="arabicPeriod" startAt="2"/>
            </a:pPr>
            <a:endParaRPr lang="es-ES" dirty="0"/>
          </a:p>
          <a:p>
            <a:pPr marL="457200" indent="-457200">
              <a:buFont typeface="+mj-lt"/>
              <a:buAutoNum type="arabicPeriod" startAt="2"/>
            </a:pPr>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3: Enrutamiento</a:t>
            </a:r>
          </a:p>
        </p:txBody>
      </p:sp>
      <p:pic>
        <p:nvPicPr>
          <p:cNvPr id="6" name="Imagen 5">
            <a:extLst>
              <a:ext uri="{FF2B5EF4-FFF2-40B4-BE49-F238E27FC236}">
                <a16:creationId xmlns:a16="http://schemas.microsoft.com/office/drawing/2014/main" id="{C85AA5A0-E2EE-4DE8-B1A1-2F316C7D005A}"/>
              </a:ext>
            </a:extLst>
          </p:cNvPr>
          <p:cNvPicPr>
            <a:picLocks noChangeAspect="1"/>
          </p:cNvPicPr>
          <p:nvPr/>
        </p:nvPicPr>
        <p:blipFill>
          <a:blip r:embed="rId2"/>
          <a:stretch>
            <a:fillRect/>
          </a:stretch>
        </p:blipFill>
        <p:spPr>
          <a:xfrm>
            <a:off x="1505446" y="1487954"/>
            <a:ext cx="6133108" cy="4828450"/>
          </a:xfrm>
          <a:prstGeom prst="rect">
            <a:avLst/>
          </a:prstGeom>
        </p:spPr>
      </p:pic>
    </p:spTree>
    <p:extLst>
      <p:ext uri="{BB962C8B-B14F-4D97-AF65-F5344CB8AC3E}">
        <p14:creationId xmlns:p14="http://schemas.microsoft.com/office/powerpoint/2010/main" val="31900432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LA RED DE REDES</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99592"/>
            <a:ext cx="8973001" cy="5005174"/>
          </a:xfrm>
        </p:spPr>
        <p:txBody>
          <a:bodyPr/>
          <a:lstStyle/>
          <a:p>
            <a:pPr marL="457200" indent="-457200">
              <a:buFont typeface="+mj-lt"/>
              <a:buAutoNum type="arabicPeriod" startAt="2"/>
            </a:pPr>
            <a:endParaRPr lang="es-ES" dirty="0"/>
          </a:p>
          <a:p>
            <a:pPr marL="457200" indent="-457200">
              <a:buFont typeface="+mj-lt"/>
              <a:buAutoNum type="arabicPeriod" startAt="2"/>
            </a:pPr>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3: Enrutamiento</a:t>
            </a:r>
          </a:p>
        </p:txBody>
      </p:sp>
      <p:pic>
        <p:nvPicPr>
          <p:cNvPr id="7" name="Imagen 6">
            <a:extLst>
              <a:ext uri="{FF2B5EF4-FFF2-40B4-BE49-F238E27FC236}">
                <a16:creationId xmlns:a16="http://schemas.microsoft.com/office/drawing/2014/main" id="{E0FFD557-AB82-420F-9027-81932CA0803F}"/>
              </a:ext>
            </a:extLst>
          </p:cNvPr>
          <p:cNvPicPr>
            <a:picLocks noChangeAspect="1"/>
          </p:cNvPicPr>
          <p:nvPr/>
        </p:nvPicPr>
        <p:blipFill>
          <a:blip r:embed="rId2"/>
          <a:stretch>
            <a:fillRect/>
          </a:stretch>
        </p:blipFill>
        <p:spPr>
          <a:xfrm>
            <a:off x="2874117" y="1606798"/>
            <a:ext cx="3395766" cy="4797968"/>
          </a:xfrm>
          <a:prstGeom prst="rect">
            <a:avLst/>
          </a:prstGeom>
        </p:spPr>
      </p:pic>
    </p:spTree>
    <p:extLst>
      <p:ext uri="{BB962C8B-B14F-4D97-AF65-F5344CB8AC3E}">
        <p14:creationId xmlns:p14="http://schemas.microsoft.com/office/powerpoint/2010/main" val="252598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LA RED DE REDES</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99592"/>
            <a:ext cx="8973001" cy="5005174"/>
          </a:xfrm>
        </p:spPr>
        <p:txBody>
          <a:bodyPr/>
          <a:lstStyle/>
          <a:p>
            <a:pPr marL="457200" indent="-457200">
              <a:buFont typeface="+mj-lt"/>
              <a:buAutoNum type="arabicPeriod" startAt="2"/>
            </a:pPr>
            <a:endParaRPr lang="es-ES" dirty="0"/>
          </a:p>
          <a:p>
            <a:pPr marL="457200" indent="-457200">
              <a:buFont typeface="+mj-lt"/>
              <a:buAutoNum type="arabicPeriod" startAt="2"/>
            </a:pPr>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3: Enrutamiento</a:t>
            </a:r>
          </a:p>
        </p:txBody>
      </p:sp>
      <p:pic>
        <p:nvPicPr>
          <p:cNvPr id="6" name="Imagen 5">
            <a:extLst>
              <a:ext uri="{FF2B5EF4-FFF2-40B4-BE49-F238E27FC236}">
                <a16:creationId xmlns:a16="http://schemas.microsoft.com/office/drawing/2014/main" id="{D07FCA9C-5D86-44C5-9D41-7277BEC20A05}"/>
              </a:ext>
            </a:extLst>
          </p:cNvPr>
          <p:cNvPicPr>
            <a:picLocks noChangeAspect="1"/>
          </p:cNvPicPr>
          <p:nvPr/>
        </p:nvPicPr>
        <p:blipFill>
          <a:blip r:embed="rId2"/>
          <a:stretch>
            <a:fillRect/>
          </a:stretch>
        </p:blipFill>
        <p:spPr>
          <a:xfrm>
            <a:off x="1075981" y="1436095"/>
            <a:ext cx="7029297" cy="4968671"/>
          </a:xfrm>
          <a:prstGeom prst="rect">
            <a:avLst/>
          </a:prstGeom>
        </p:spPr>
      </p:pic>
    </p:spTree>
    <p:extLst>
      <p:ext uri="{BB962C8B-B14F-4D97-AF65-F5344CB8AC3E}">
        <p14:creationId xmlns:p14="http://schemas.microsoft.com/office/powerpoint/2010/main" val="36591133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4F2487-5ABF-4754-9574-4B4E77816D36}"/>
              </a:ext>
            </a:extLst>
          </p:cNvPr>
          <p:cNvSpPr>
            <a:spLocks noGrp="1"/>
          </p:cNvSpPr>
          <p:nvPr>
            <p:ph type="title"/>
          </p:nvPr>
        </p:nvSpPr>
        <p:spPr/>
        <p:txBody>
          <a:bodyPr/>
          <a:lstStyle/>
          <a:p>
            <a:r>
              <a:rPr lang="es-ES" dirty="0"/>
              <a:t>TABLAS DE RUTAS</a:t>
            </a:r>
          </a:p>
        </p:txBody>
      </p:sp>
      <p:sp>
        <p:nvSpPr>
          <p:cNvPr id="3" name="Marcador de texto 2">
            <a:extLst>
              <a:ext uri="{FF2B5EF4-FFF2-40B4-BE49-F238E27FC236}">
                <a16:creationId xmlns:a16="http://schemas.microsoft.com/office/drawing/2014/main" id="{1822E290-0E1E-4560-B500-54A800F46409}"/>
              </a:ext>
            </a:extLst>
          </p:cNvPr>
          <p:cNvSpPr>
            <a:spLocks noGrp="1"/>
          </p:cNvSpPr>
          <p:nvPr>
            <p:ph type="body" idx="1"/>
          </p:nvPr>
        </p:nvSpPr>
        <p:spPr/>
        <p:txBody>
          <a:bodyPr/>
          <a:lstStyle/>
          <a:p>
            <a:r>
              <a:rPr lang="es-ES" dirty="0"/>
              <a:t>PARTE 4</a:t>
            </a:r>
          </a:p>
        </p:txBody>
      </p:sp>
    </p:spTree>
    <p:extLst>
      <p:ext uri="{BB962C8B-B14F-4D97-AF65-F5344CB8AC3E}">
        <p14:creationId xmlns:p14="http://schemas.microsoft.com/office/powerpoint/2010/main" val="2737231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IPv4.- Direcciones especiales</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p:txBody>
          <a:bodyPr/>
          <a:lstStyle/>
          <a:p>
            <a:r>
              <a:rPr lang="es-ES" dirty="0"/>
              <a:t>Dirección de Red: </a:t>
            </a:r>
            <a:r>
              <a:rPr lang="es-ES" dirty="0" err="1"/>
              <a:t>hostid</a:t>
            </a:r>
            <a:r>
              <a:rPr lang="es-ES" dirty="0"/>
              <a:t> es todo 0.</a:t>
            </a:r>
          </a:p>
          <a:p>
            <a:r>
              <a:rPr lang="es-ES" dirty="0"/>
              <a:t>Dirección de Broadcast: </a:t>
            </a:r>
            <a:r>
              <a:rPr lang="es-ES" dirty="0" err="1"/>
              <a:t>hostid</a:t>
            </a:r>
            <a:r>
              <a:rPr lang="es-ES" dirty="0"/>
              <a:t> es todo 1.</a:t>
            </a:r>
          </a:p>
          <a:p>
            <a:r>
              <a:rPr lang="es-ES" dirty="0"/>
              <a:t>Dirección de </a:t>
            </a:r>
            <a:r>
              <a:rPr lang="es-ES" dirty="0" err="1"/>
              <a:t>Loopback</a:t>
            </a:r>
            <a:r>
              <a:rPr lang="es-ES" dirty="0"/>
              <a:t>: empieza por 127.</a:t>
            </a:r>
          </a:p>
          <a:p>
            <a:r>
              <a:rPr lang="es-ES" dirty="0"/>
              <a:t>Direcciones privadas (RFC 1918):</a:t>
            </a:r>
          </a:p>
          <a:p>
            <a:pPr lvl="1"/>
            <a:r>
              <a:rPr lang="es-ES" dirty="0"/>
              <a:t>Clase A: 10.0.0.0 – 10.255.255.255</a:t>
            </a:r>
          </a:p>
          <a:p>
            <a:pPr lvl="1"/>
            <a:r>
              <a:rPr lang="es-ES" dirty="0"/>
              <a:t>Clase B: 172.16.0.0 – 172.31.255.255</a:t>
            </a:r>
          </a:p>
          <a:p>
            <a:pPr lvl="1"/>
            <a:r>
              <a:rPr lang="es-ES" dirty="0"/>
              <a:t>Clase C: 192.168.0.0 – 192.168.255.255</a:t>
            </a:r>
          </a:p>
          <a:p>
            <a:pPr lvl="1"/>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1: Direccionamiento IP</a:t>
            </a:r>
          </a:p>
        </p:txBody>
      </p:sp>
    </p:spTree>
    <p:extLst>
      <p:ext uri="{BB962C8B-B14F-4D97-AF65-F5344CB8AC3E}">
        <p14:creationId xmlns:p14="http://schemas.microsoft.com/office/powerpoint/2010/main" val="18261972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AA60A8-B44C-4367-8F5E-8F355FE0F23B}"/>
              </a:ext>
            </a:extLst>
          </p:cNvPr>
          <p:cNvSpPr>
            <a:spLocks noGrp="1"/>
          </p:cNvSpPr>
          <p:nvPr>
            <p:ph type="title"/>
          </p:nvPr>
        </p:nvSpPr>
        <p:spPr/>
        <p:txBody>
          <a:bodyPr/>
          <a:lstStyle/>
          <a:p>
            <a:r>
              <a:rPr lang="es-ES" dirty="0"/>
              <a:t>Índice de P4: TABLAS DE RUTAS</a:t>
            </a:r>
          </a:p>
        </p:txBody>
      </p:sp>
      <p:sp>
        <p:nvSpPr>
          <p:cNvPr id="3" name="Marcador de contenido 2">
            <a:extLst>
              <a:ext uri="{FF2B5EF4-FFF2-40B4-BE49-F238E27FC236}">
                <a16:creationId xmlns:a16="http://schemas.microsoft.com/office/drawing/2014/main" id="{111843E5-0474-45B3-AD6E-7168CDDA389C}"/>
              </a:ext>
            </a:extLst>
          </p:cNvPr>
          <p:cNvSpPr>
            <a:spLocks noGrp="1"/>
          </p:cNvSpPr>
          <p:nvPr>
            <p:ph idx="1"/>
          </p:nvPr>
        </p:nvSpPr>
        <p:spPr/>
        <p:txBody>
          <a:bodyPr/>
          <a:lstStyle/>
          <a:p>
            <a:r>
              <a:rPr lang="es-ES" dirty="0"/>
              <a:t>INTRODUCCIÓN</a:t>
            </a:r>
          </a:p>
          <a:p>
            <a:r>
              <a:rPr lang="es-ES" dirty="0"/>
              <a:t>TIPOS DE RUTAS</a:t>
            </a:r>
          </a:p>
          <a:p>
            <a:r>
              <a:rPr lang="es-ES" dirty="0"/>
              <a:t>RUTAS A REDES DIRECTAMENTE CONECTADAS</a:t>
            </a:r>
          </a:p>
          <a:p>
            <a:r>
              <a:rPr lang="es-ES" dirty="0"/>
              <a:t>RUTAS ESTÁTICAS</a:t>
            </a:r>
          </a:p>
          <a:p>
            <a:r>
              <a:rPr lang="es-ES" dirty="0"/>
              <a:t>RUTAS POR DEFECTO</a:t>
            </a:r>
          </a:p>
          <a:p>
            <a:r>
              <a:rPr lang="es-ES" dirty="0"/>
              <a:t>SUMARIZACIÓN</a:t>
            </a:r>
          </a:p>
          <a:p>
            <a:r>
              <a:rPr lang="es-ES" dirty="0"/>
              <a:t>MÉTRICA</a:t>
            </a:r>
          </a:p>
          <a:p>
            <a:r>
              <a:rPr lang="es-ES" dirty="0"/>
              <a:t>DISTANCIA ADMINISTRATIVA</a:t>
            </a:r>
          </a:p>
          <a:p>
            <a:r>
              <a:rPr lang="es-ES" dirty="0"/>
              <a:t>BALANCEO DE CARGA</a:t>
            </a:r>
          </a:p>
          <a:p>
            <a:r>
              <a:rPr lang="es-ES" dirty="0"/>
              <a:t>RESOLUCIÓN DE PROBLEMAS</a:t>
            </a:r>
          </a:p>
          <a:p>
            <a:endParaRPr lang="es-ES" dirty="0"/>
          </a:p>
        </p:txBody>
      </p:sp>
      <p:sp>
        <p:nvSpPr>
          <p:cNvPr id="4" name="Marcador de texto 3">
            <a:extLst>
              <a:ext uri="{FF2B5EF4-FFF2-40B4-BE49-F238E27FC236}">
                <a16:creationId xmlns:a16="http://schemas.microsoft.com/office/drawing/2014/main" id="{BA6A7237-A986-423D-BFD4-E1A6047C087E}"/>
              </a:ext>
            </a:extLst>
          </p:cNvPr>
          <p:cNvSpPr>
            <a:spLocks noGrp="1"/>
          </p:cNvSpPr>
          <p:nvPr>
            <p:ph type="body" sz="quarter" idx="13"/>
          </p:nvPr>
        </p:nvSpPr>
        <p:spPr/>
        <p:txBody>
          <a:bodyPr>
            <a:normAutofit fontScale="92500" lnSpcReduction="20000"/>
          </a:bodyPr>
          <a:lstStyle/>
          <a:p>
            <a:r>
              <a:rPr lang="es-ES" dirty="0"/>
              <a:t>Tema 1: Introducción</a:t>
            </a:r>
          </a:p>
        </p:txBody>
      </p:sp>
      <p:sp>
        <p:nvSpPr>
          <p:cNvPr id="5" name="Marcador de texto 4">
            <a:extLst>
              <a:ext uri="{FF2B5EF4-FFF2-40B4-BE49-F238E27FC236}">
                <a16:creationId xmlns:a16="http://schemas.microsoft.com/office/drawing/2014/main" id="{09825665-4AC2-4598-9789-B5A3F7976B00}"/>
              </a:ext>
            </a:extLst>
          </p:cNvPr>
          <p:cNvSpPr>
            <a:spLocks noGrp="1"/>
          </p:cNvSpPr>
          <p:nvPr>
            <p:ph type="body" sz="quarter" idx="14"/>
          </p:nvPr>
        </p:nvSpPr>
        <p:spPr/>
        <p:txBody>
          <a:bodyPr>
            <a:normAutofit fontScale="92500" lnSpcReduction="20000"/>
          </a:bodyPr>
          <a:lstStyle/>
          <a:p>
            <a:r>
              <a:rPr lang="es-ES" dirty="0"/>
              <a:t>Parte 4: Tablas de rutas</a:t>
            </a:r>
          </a:p>
        </p:txBody>
      </p:sp>
    </p:spTree>
    <p:extLst>
      <p:ext uri="{BB962C8B-B14F-4D97-AF65-F5344CB8AC3E}">
        <p14:creationId xmlns:p14="http://schemas.microsoft.com/office/powerpoint/2010/main" val="9056984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INTRODUCCIÓN</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r>
              <a:rPr lang="es-ES" dirty="0"/>
              <a:t>Los </a:t>
            </a:r>
            <a:r>
              <a:rPr lang="es-ES" dirty="0" err="1"/>
              <a:t>router</a:t>
            </a:r>
            <a:r>
              <a:rPr lang="es-ES" dirty="0"/>
              <a:t> deciden por donde envían los datagramas en base a la tabla de rutas que almacenan en memoria.</a:t>
            </a:r>
          </a:p>
          <a:p>
            <a:r>
              <a:rPr lang="es-ES_tradnl" dirty="0"/>
              <a:t>Cada registro de la tabla apunta a un </a:t>
            </a:r>
            <a:r>
              <a:rPr lang="es-ES_tradnl" dirty="0" err="1"/>
              <a:t>router</a:t>
            </a:r>
            <a:r>
              <a:rPr lang="es-ES_tradnl" dirty="0"/>
              <a:t> alcanzable de manera directa.</a:t>
            </a:r>
          </a:p>
          <a:p>
            <a:r>
              <a:rPr lang="es-ES" dirty="0"/>
              <a:t>Ésta relaciona las posibles </a:t>
            </a:r>
            <a:r>
              <a:rPr lang="es-ES" b="1" dirty="0"/>
              <a:t>redes de destino </a:t>
            </a:r>
            <a:r>
              <a:rPr lang="es-ES" dirty="0"/>
              <a:t>(trabaja con las direcciones de red) con el </a:t>
            </a:r>
            <a:r>
              <a:rPr lang="es-ES" b="1" dirty="0"/>
              <a:t>siguiente </a:t>
            </a:r>
            <a:r>
              <a:rPr lang="es-ES" b="1" dirty="0" err="1"/>
              <a:t>router</a:t>
            </a:r>
            <a:r>
              <a:rPr lang="es-ES" b="1" dirty="0"/>
              <a:t> </a:t>
            </a:r>
            <a:r>
              <a:rPr lang="es-ES" dirty="0"/>
              <a:t>por el que deben pasar los paquetes hasta llegar a dichas redes.</a:t>
            </a:r>
          </a:p>
          <a:p>
            <a:r>
              <a:rPr lang="es-ES" dirty="0"/>
              <a:t>También contiene el costo de uso de una ruta (</a:t>
            </a:r>
            <a:r>
              <a:rPr lang="es-ES" b="1" dirty="0"/>
              <a:t>métrica</a:t>
            </a:r>
            <a:r>
              <a:rPr lang="es-ES" dirty="0"/>
              <a:t>) para determinar si conviene utilizarla o no (el camino con menor coste es el mejor).</a:t>
            </a:r>
          </a:p>
          <a:p>
            <a:r>
              <a:rPr lang="es-ES" dirty="0"/>
              <a:t>A veces la métrica no es más que el número de saltos para alcanzar una red, pero en otras ocasiones se tiene en cuenta otros parámetros (ancho de banda, carga, retardo, confiabilidad, </a:t>
            </a:r>
            <a:r>
              <a:rPr lang="es-ES" dirty="0" err="1"/>
              <a:t>etc</a:t>
            </a:r>
            <a:r>
              <a:rPr lang="es-ES" dirty="0"/>
              <a:t>…).</a:t>
            </a:r>
          </a:p>
          <a:p>
            <a:pPr eaLnBrk="1" hangingPunct="1"/>
            <a:r>
              <a:rPr lang="es-ES_tradnl" dirty="0"/>
              <a:t>Una tabla de enrutamiento </a:t>
            </a:r>
            <a:r>
              <a:rPr lang="es-ES_tradnl" b="1" dirty="0"/>
              <a:t>debe contener la mínima información posible </a:t>
            </a:r>
            <a:r>
              <a:rPr lang="es-ES_tradnl" dirty="0"/>
              <a:t>para no sobrecargar al </a:t>
            </a:r>
            <a:r>
              <a:rPr lang="es-ES_tradnl" dirty="0" err="1"/>
              <a:t>router</a:t>
            </a:r>
            <a:r>
              <a:rPr lang="es-ES_tradnl" dirty="0"/>
              <a:t> cuando la consulta.</a:t>
            </a:r>
          </a:p>
          <a:p>
            <a:pPr eaLnBrk="1" hangingPunct="1"/>
            <a:r>
              <a:rPr lang="es-ES" dirty="0"/>
              <a:t>Una tabla de enrutamiento tiene información sobre cómo llegar a un destino, pero no sobre cómo regresar.</a:t>
            </a:r>
          </a:p>
          <a:p>
            <a:pPr marL="0" indent="0">
              <a:buNone/>
            </a:pPr>
            <a:endParaRPr lang="es-ES" dirty="0"/>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4: Tablas de rutas</a:t>
            </a:r>
          </a:p>
        </p:txBody>
      </p:sp>
    </p:spTree>
    <p:extLst>
      <p:ext uri="{BB962C8B-B14F-4D97-AF65-F5344CB8AC3E}">
        <p14:creationId xmlns:p14="http://schemas.microsoft.com/office/powerpoint/2010/main" val="123187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INTRODUCCIÓN</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r>
              <a:rPr lang="es-ES" dirty="0"/>
              <a:t>Información que puede contener una ruta de la tabla de enrutamiento:</a:t>
            </a:r>
          </a:p>
          <a:p>
            <a:pPr lvl="1"/>
            <a:r>
              <a:rPr lang="es-ES" dirty="0"/>
              <a:t>Información de si la red está conectada directamente o indirectamente.</a:t>
            </a:r>
          </a:p>
          <a:p>
            <a:pPr lvl="1"/>
            <a:r>
              <a:rPr lang="es-ES" dirty="0"/>
              <a:t>La fuente de la información.</a:t>
            </a:r>
          </a:p>
          <a:p>
            <a:pPr lvl="1"/>
            <a:r>
              <a:rPr lang="es-ES" dirty="0"/>
              <a:t>Dirección de red.</a:t>
            </a:r>
          </a:p>
          <a:p>
            <a:pPr lvl="1"/>
            <a:r>
              <a:rPr lang="es-ES" dirty="0"/>
              <a:t>La máscara de subred.</a:t>
            </a:r>
          </a:p>
          <a:p>
            <a:pPr lvl="1"/>
            <a:r>
              <a:rPr lang="es-ES" dirty="0"/>
              <a:t>La dirección IP del </a:t>
            </a:r>
            <a:r>
              <a:rPr lang="es-ES" dirty="0" err="1"/>
              <a:t>router</a:t>
            </a:r>
            <a:r>
              <a:rPr lang="es-ES" dirty="0"/>
              <a:t> del</a:t>
            </a:r>
          </a:p>
          <a:p>
            <a:pPr marL="539750" lvl="1" indent="0">
              <a:buNone/>
            </a:pPr>
            <a:r>
              <a:rPr lang="es-ES" dirty="0"/>
              <a:t>siguiente salto.</a:t>
            </a:r>
          </a:p>
          <a:p>
            <a:r>
              <a:rPr lang="es-ES" dirty="0"/>
              <a:t>En </a:t>
            </a:r>
            <a:r>
              <a:rPr lang="es-ES" dirty="0" err="1"/>
              <a:t>routers</a:t>
            </a:r>
            <a:r>
              <a:rPr lang="es-ES" dirty="0"/>
              <a:t> Cisco, se puede</a:t>
            </a:r>
          </a:p>
          <a:p>
            <a:pPr marL="182563" indent="0">
              <a:buNone/>
            </a:pPr>
            <a:r>
              <a:rPr lang="es-ES" dirty="0"/>
              <a:t>visualizar la tabla con el comando</a:t>
            </a:r>
          </a:p>
          <a:p>
            <a:pPr marL="182563" indent="0">
              <a:buNone/>
            </a:pPr>
            <a:r>
              <a:rPr lang="es-ES" dirty="0"/>
              <a:t> “</a:t>
            </a:r>
            <a:r>
              <a:rPr lang="es-ES" sz="1800" dirty="0">
                <a:latin typeface="Courier New" panose="02070309020205020404" pitchFamily="49" charset="0"/>
                <a:cs typeface="Courier New" panose="02070309020205020404" pitchFamily="49" charset="0"/>
              </a:rPr>
              <a:t>show </a:t>
            </a:r>
            <a:r>
              <a:rPr lang="es-ES" sz="1800" dirty="0" err="1">
                <a:latin typeface="Courier New" panose="02070309020205020404" pitchFamily="49" charset="0"/>
                <a:cs typeface="Courier New" panose="02070309020205020404" pitchFamily="49" charset="0"/>
              </a:rPr>
              <a:t>ip</a:t>
            </a:r>
            <a:r>
              <a:rPr lang="es-ES" sz="1800" dirty="0">
                <a:latin typeface="Courier New" panose="02070309020205020404" pitchFamily="49" charset="0"/>
                <a:cs typeface="Courier New" panose="02070309020205020404" pitchFamily="49" charset="0"/>
              </a:rPr>
              <a:t> </a:t>
            </a:r>
            <a:r>
              <a:rPr lang="es-ES" sz="1800" dirty="0" err="1">
                <a:latin typeface="Courier New" panose="02070309020205020404" pitchFamily="49" charset="0"/>
                <a:cs typeface="Courier New" panose="02070309020205020404" pitchFamily="49" charset="0"/>
              </a:rPr>
              <a:t>route</a:t>
            </a:r>
            <a:r>
              <a:rPr lang="es-ES" dirty="0"/>
              <a:t>”.</a:t>
            </a:r>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4: Tablas de rutas</a:t>
            </a:r>
          </a:p>
        </p:txBody>
      </p:sp>
      <p:pic>
        <p:nvPicPr>
          <p:cNvPr id="6" name="Imagen 5">
            <a:extLst>
              <a:ext uri="{FF2B5EF4-FFF2-40B4-BE49-F238E27FC236}">
                <a16:creationId xmlns:a16="http://schemas.microsoft.com/office/drawing/2014/main" id="{CC30764B-17AC-4896-846A-0081639E81A1}"/>
              </a:ext>
            </a:extLst>
          </p:cNvPr>
          <p:cNvPicPr>
            <a:picLocks noChangeAspect="1"/>
          </p:cNvPicPr>
          <p:nvPr/>
        </p:nvPicPr>
        <p:blipFill>
          <a:blip r:embed="rId2"/>
          <a:stretch>
            <a:fillRect/>
          </a:stretch>
        </p:blipFill>
        <p:spPr>
          <a:xfrm>
            <a:off x="4108556" y="2200143"/>
            <a:ext cx="4742606" cy="3934016"/>
          </a:xfrm>
          <a:prstGeom prst="rect">
            <a:avLst/>
          </a:prstGeom>
        </p:spPr>
      </p:pic>
    </p:spTree>
    <p:extLst>
      <p:ext uri="{BB962C8B-B14F-4D97-AF65-F5344CB8AC3E}">
        <p14:creationId xmlns:p14="http://schemas.microsoft.com/office/powerpoint/2010/main" val="37623786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INTRODUCCIÓN</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r>
              <a:rPr lang="es-ES" dirty="0"/>
              <a:t>En IPv6 se recomienda el uso de un prefijo de tamaño /64.</a:t>
            </a:r>
          </a:p>
          <a:p>
            <a:r>
              <a:rPr lang="es-ES" dirty="0"/>
              <a:t>Un </a:t>
            </a:r>
            <a:r>
              <a:rPr lang="es-ES" dirty="0" err="1"/>
              <a:t>router</a:t>
            </a:r>
            <a:r>
              <a:rPr lang="es-ES" dirty="0"/>
              <a:t> puede tener en una interfaz varias direcciones </a:t>
            </a:r>
            <a:r>
              <a:rPr lang="es-ES" dirty="0" err="1"/>
              <a:t>unicast</a:t>
            </a:r>
            <a:r>
              <a:rPr lang="es-ES" dirty="0"/>
              <a:t> globales, pero sólo una de enlace local.</a:t>
            </a:r>
          </a:p>
          <a:p>
            <a:r>
              <a:rPr lang="es-ES" dirty="0"/>
              <a:t>Distintas interfaces de un </a:t>
            </a:r>
            <a:r>
              <a:rPr lang="es-ES" dirty="0" err="1"/>
              <a:t>router</a:t>
            </a:r>
            <a:r>
              <a:rPr lang="es-ES" dirty="0"/>
              <a:t> pueden tener la misma dirección de enlace local.</a:t>
            </a:r>
          </a:p>
          <a:p>
            <a:r>
              <a:rPr lang="es-ES" dirty="0"/>
              <a:t>En </a:t>
            </a:r>
            <a:r>
              <a:rPr lang="es-ES" dirty="0" err="1"/>
              <a:t>router</a:t>
            </a:r>
            <a:r>
              <a:rPr lang="es-ES" dirty="0"/>
              <a:t> cisco el enrutamiento IPv6 no esta activado por defecto. Se debe activar con el comando:</a:t>
            </a:r>
          </a:p>
          <a:p>
            <a:pPr marL="0" indent="0">
              <a:buNone/>
            </a:pPr>
            <a:r>
              <a:rPr lang="es-ES" sz="1800" dirty="0">
                <a:latin typeface="Courier New" panose="02070309020205020404" pitchFamily="49" charset="0"/>
                <a:cs typeface="Courier New" panose="02070309020205020404" pitchFamily="49" charset="0"/>
              </a:rPr>
              <a:t>R(</a:t>
            </a:r>
            <a:r>
              <a:rPr lang="es-ES" sz="1800" dirty="0" err="1">
                <a:latin typeface="Courier New" panose="02070309020205020404" pitchFamily="49" charset="0"/>
                <a:cs typeface="Courier New" panose="02070309020205020404" pitchFamily="49" charset="0"/>
              </a:rPr>
              <a:t>config</a:t>
            </a:r>
            <a:r>
              <a:rPr lang="es-ES" sz="1800" dirty="0">
                <a:latin typeface="Courier New" panose="02070309020205020404" pitchFamily="49" charset="0"/>
                <a:cs typeface="Courier New" panose="02070309020205020404" pitchFamily="49" charset="0"/>
              </a:rPr>
              <a:t>)# ipv6 </a:t>
            </a:r>
            <a:r>
              <a:rPr lang="es-ES" sz="1800" dirty="0" err="1">
                <a:latin typeface="Courier New" panose="02070309020205020404" pitchFamily="49" charset="0"/>
                <a:cs typeface="Courier New" panose="02070309020205020404" pitchFamily="49" charset="0"/>
              </a:rPr>
              <a:t>unicast-routing</a:t>
            </a:r>
            <a:endParaRPr lang="es-ES" sz="1800" dirty="0">
              <a:latin typeface="Courier New" panose="02070309020205020404" pitchFamily="49" charset="0"/>
              <a:cs typeface="Courier New" panose="02070309020205020404" pitchFamily="49" charset="0"/>
            </a:endParaRPr>
          </a:p>
          <a:p>
            <a:r>
              <a:rPr lang="es-ES" dirty="0"/>
              <a:t>Para ver las </a:t>
            </a:r>
            <a:r>
              <a:rPr lang="es-ES" dirty="0" err="1"/>
              <a:t>ips</a:t>
            </a:r>
            <a:r>
              <a:rPr lang="es-ES" dirty="0"/>
              <a:t> de las </a:t>
            </a:r>
            <a:r>
              <a:rPr lang="es-ES" dirty="0" err="1"/>
              <a:t>intefaces</a:t>
            </a:r>
            <a:r>
              <a:rPr lang="es-ES" dirty="0"/>
              <a:t>:</a:t>
            </a:r>
          </a:p>
          <a:p>
            <a:pPr marL="0" indent="0">
              <a:buNone/>
            </a:pPr>
            <a:r>
              <a:rPr lang="es-ES" sz="1800" dirty="0">
                <a:latin typeface="Courier New" panose="02070309020205020404" pitchFamily="49" charset="0"/>
                <a:cs typeface="Courier New" panose="02070309020205020404" pitchFamily="49" charset="0"/>
              </a:rPr>
              <a:t>R# show ipv6 interface </a:t>
            </a:r>
            <a:r>
              <a:rPr lang="es-ES" sz="1800" dirty="0" err="1">
                <a:latin typeface="Courier New" panose="02070309020205020404" pitchFamily="49" charset="0"/>
                <a:cs typeface="Courier New" panose="02070309020205020404" pitchFamily="49" charset="0"/>
              </a:rPr>
              <a:t>brief</a:t>
            </a:r>
            <a:endParaRPr lang="es-ES" sz="1800" dirty="0">
              <a:latin typeface="Courier New" panose="02070309020205020404" pitchFamily="49" charset="0"/>
              <a:cs typeface="Courier New" panose="02070309020205020404" pitchFamily="49" charset="0"/>
            </a:endParaRPr>
          </a:p>
          <a:p>
            <a:r>
              <a:rPr lang="es-ES" dirty="0"/>
              <a:t>Para visualizar la tabla:</a:t>
            </a:r>
          </a:p>
          <a:p>
            <a:pPr marL="0" indent="0">
              <a:buNone/>
            </a:pPr>
            <a:r>
              <a:rPr lang="es-ES" sz="1800" dirty="0">
                <a:latin typeface="Courier New" panose="02070309020205020404" pitchFamily="49" charset="0"/>
                <a:cs typeface="Courier New" panose="02070309020205020404" pitchFamily="49" charset="0"/>
              </a:rPr>
              <a:t>R(</a:t>
            </a:r>
            <a:r>
              <a:rPr lang="es-ES" sz="1800" dirty="0" err="1">
                <a:latin typeface="Courier New" panose="02070309020205020404" pitchFamily="49" charset="0"/>
                <a:cs typeface="Courier New" panose="02070309020205020404" pitchFamily="49" charset="0"/>
              </a:rPr>
              <a:t>config</a:t>
            </a:r>
            <a:r>
              <a:rPr lang="es-ES" sz="1800" dirty="0">
                <a:latin typeface="Courier New" panose="02070309020205020404" pitchFamily="49" charset="0"/>
                <a:cs typeface="Courier New" panose="02070309020205020404" pitchFamily="49" charset="0"/>
              </a:rPr>
              <a:t>)# show ipv6 </a:t>
            </a:r>
            <a:r>
              <a:rPr lang="es-ES" sz="1800" dirty="0" err="1">
                <a:latin typeface="Courier New" panose="02070309020205020404" pitchFamily="49" charset="0"/>
                <a:cs typeface="Courier New" panose="02070309020205020404" pitchFamily="49" charset="0"/>
              </a:rPr>
              <a:t>route</a:t>
            </a:r>
            <a:endParaRPr lang="es-ES" sz="1800" dirty="0">
              <a:latin typeface="Courier New" panose="02070309020205020404" pitchFamily="49" charset="0"/>
              <a:cs typeface="Courier New" panose="02070309020205020404" pitchFamily="49" charset="0"/>
            </a:endParaRPr>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4: Tablas de rutas</a:t>
            </a:r>
          </a:p>
        </p:txBody>
      </p:sp>
    </p:spTree>
    <p:extLst>
      <p:ext uri="{BB962C8B-B14F-4D97-AF65-F5344CB8AC3E}">
        <p14:creationId xmlns:p14="http://schemas.microsoft.com/office/powerpoint/2010/main" val="236288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TIPOS DE RUTAS</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r>
              <a:rPr lang="es-ES" dirty="0"/>
              <a:t>Las rutas pueden ser:</a:t>
            </a:r>
          </a:p>
          <a:p>
            <a:pPr lvl="1"/>
            <a:r>
              <a:rPr lang="es-ES" b="1" dirty="0"/>
              <a:t>Directamente conectadas (C)</a:t>
            </a:r>
            <a:r>
              <a:rPr lang="es-ES" dirty="0"/>
              <a:t>: ruta estática que se añade automáticamente al levantar una interfaz.</a:t>
            </a:r>
          </a:p>
          <a:p>
            <a:pPr lvl="1"/>
            <a:r>
              <a:rPr lang="es-ES" b="1" dirty="0"/>
              <a:t>Locales (L)</a:t>
            </a:r>
            <a:r>
              <a:rPr lang="es-ES" dirty="0"/>
              <a:t>: dirección de la propia interfaz.</a:t>
            </a:r>
          </a:p>
          <a:p>
            <a:pPr lvl="1"/>
            <a:r>
              <a:rPr lang="es-ES" b="1" dirty="0"/>
              <a:t>Estáticas (S)</a:t>
            </a:r>
            <a:r>
              <a:rPr lang="es-ES" dirty="0"/>
              <a:t>: introducidas a mano por administrador.</a:t>
            </a:r>
          </a:p>
          <a:p>
            <a:pPr lvl="1"/>
            <a:r>
              <a:rPr lang="es-ES" b="1" dirty="0"/>
              <a:t>Dinámicas</a:t>
            </a:r>
            <a:r>
              <a:rPr lang="es-ES" dirty="0"/>
              <a:t>: son rutas que se actualizan automáticamente y que son generadas por los protocolos de enrutamiento.</a:t>
            </a:r>
          </a:p>
          <a:p>
            <a:pPr lvl="2"/>
            <a:r>
              <a:rPr lang="es-ES" dirty="0"/>
              <a:t>Se simbolizan con una letra que está en función del protocolo de enrutamiento que las originó, dicha letra aparece en la leyenda que muestra el comando </a:t>
            </a:r>
            <a:r>
              <a:rPr lang="es-ES" sz="1400" dirty="0">
                <a:latin typeface="Courier New" panose="02070309020205020404" pitchFamily="49" charset="0"/>
                <a:cs typeface="Courier New" panose="02070309020205020404" pitchFamily="49" charset="0"/>
              </a:rPr>
              <a:t>show </a:t>
            </a:r>
            <a:r>
              <a:rPr lang="es-ES" sz="1400" dirty="0" err="1">
                <a:latin typeface="Courier New" panose="02070309020205020404" pitchFamily="49" charset="0"/>
                <a:cs typeface="Courier New" panose="02070309020205020404" pitchFamily="49" charset="0"/>
              </a:rPr>
              <a:t>ip</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route</a:t>
            </a:r>
            <a:r>
              <a:rPr lang="es-ES" sz="1400" dirty="0">
                <a:latin typeface="Courier New" panose="02070309020205020404" pitchFamily="49" charset="0"/>
                <a:cs typeface="Courier New" panose="02070309020205020404" pitchFamily="49" charset="0"/>
              </a:rPr>
              <a:t> </a:t>
            </a:r>
            <a:r>
              <a:rPr lang="es-ES" dirty="0"/>
              <a:t>en el apartado “</a:t>
            </a:r>
            <a:r>
              <a:rPr lang="es-ES" b="1" dirty="0"/>
              <a:t>Codes</a:t>
            </a:r>
            <a:r>
              <a:rPr lang="es-ES" dirty="0"/>
              <a:t>”.</a:t>
            </a:r>
          </a:p>
          <a:p>
            <a:pPr lvl="1"/>
            <a:r>
              <a:rPr lang="es-ES" b="1" dirty="0"/>
              <a:t>Por defecto u omisión: </a:t>
            </a:r>
            <a:r>
              <a:rPr lang="es-ES" dirty="0"/>
              <a:t>es una ruta estática por la que se enviarán los datagramas en caso de la red de destino no aparezca en ninguna otra ruta.</a:t>
            </a:r>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4: Tablas de rutas</a:t>
            </a:r>
          </a:p>
        </p:txBody>
      </p:sp>
      <p:pic>
        <p:nvPicPr>
          <p:cNvPr id="6" name="Imagen 5">
            <a:extLst>
              <a:ext uri="{FF2B5EF4-FFF2-40B4-BE49-F238E27FC236}">
                <a16:creationId xmlns:a16="http://schemas.microsoft.com/office/drawing/2014/main" id="{84E66A41-4F46-438B-868B-BA6959A8889D}"/>
              </a:ext>
            </a:extLst>
          </p:cNvPr>
          <p:cNvPicPr>
            <a:picLocks noChangeAspect="1"/>
          </p:cNvPicPr>
          <p:nvPr/>
        </p:nvPicPr>
        <p:blipFill rotWithShape="1">
          <a:blip r:embed="rId2"/>
          <a:srcRect l="2651" t="48174" r="13068" b="4885"/>
          <a:stretch/>
        </p:blipFill>
        <p:spPr>
          <a:xfrm>
            <a:off x="2719870" y="4405523"/>
            <a:ext cx="4482119" cy="2136098"/>
          </a:xfrm>
          <a:prstGeom prst="rect">
            <a:avLst/>
          </a:prstGeom>
        </p:spPr>
      </p:pic>
    </p:spTree>
    <p:extLst>
      <p:ext uri="{BB962C8B-B14F-4D97-AF65-F5344CB8AC3E}">
        <p14:creationId xmlns:p14="http://schemas.microsoft.com/office/powerpoint/2010/main" val="113537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pt-BR" dirty="0"/>
              <a:t>RUTAS A REDES DIRECTAMENTE CONECTADAS</a:t>
            </a:r>
            <a:endParaRPr lang="es-ES" dirty="0"/>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r>
              <a:rPr lang="es-ES" dirty="0"/>
              <a:t>Se crean tras levantar la interfaz con </a:t>
            </a:r>
            <a:r>
              <a:rPr lang="es-ES" sz="1800" dirty="0" err="1">
                <a:latin typeface="Courier New" panose="02070309020205020404" pitchFamily="49" charset="0"/>
                <a:cs typeface="Courier New" panose="02070309020205020404" pitchFamily="49" charset="0"/>
              </a:rPr>
              <a:t>not</a:t>
            </a:r>
            <a:r>
              <a:rPr lang="es-ES" sz="1800" dirty="0">
                <a:latin typeface="Courier New" panose="02070309020205020404" pitchFamily="49" charset="0"/>
                <a:cs typeface="Courier New" panose="02070309020205020404" pitchFamily="49" charset="0"/>
              </a:rPr>
              <a:t> shutdown</a:t>
            </a:r>
            <a:r>
              <a:rPr lang="es-ES" dirty="0"/>
              <a:t>:</a:t>
            </a:r>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4: Tablas de rutas</a:t>
            </a:r>
          </a:p>
        </p:txBody>
      </p:sp>
      <p:pic>
        <p:nvPicPr>
          <p:cNvPr id="7" name="Imagen 6">
            <a:extLst>
              <a:ext uri="{FF2B5EF4-FFF2-40B4-BE49-F238E27FC236}">
                <a16:creationId xmlns:a16="http://schemas.microsoft.com/office/drawing/2014/main" id="{5C4720B7-837A-452E-99D7-6899D29523D1}"/>
              </a:ext>
            </a:extLst>
          </p:cNvPr>
          <p:cNvPicPr>
            <a:picLocks noChangeAspect="1"/>
          </p:cNvPicPr>
          <p:nvPr/>
        </p:nvPicPr>
        <p:blipFill>
          <a:blip r:embed="rId2"/>
          <a:stretch>
            <a:fillRect/>
          </a:stretch>
        </p:blipFill>
        <p:spPr>
          <a:xfrm>
            <a:off x="591845" y="1970030"/>
            <a:ext cx="7803556" cy="3883489"/>
          </a:xfrm>
          <a:prstGeom prst="rect">
            <a:avLst/>
          </a:prstGeom>
        </p:spPr>
      </p:pic>
    </p:spTree>
    <p:extLst>
      <p:ext uri="{BB962C8B-B14F-4D97-AF65-F5344CB8AC3E}">
        <p14:creationId xmlns:p14="http://schemas.microsoft.com/office/powerpoint/2010/main" val="3342712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RUTAS ESTÁTICAS</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r>
              <a:rPr lang="es-ES" dirty="0"/>
              <a:t>Creación de rutas estáticas:</a:t>
            </a:r>
          </a:p>
          <a:p>
            <a:endParaRPr lang="es-ES" dirty="0"/>
          </a:p>
          <a:p>
            <a:endParaRPr lang="es-ES" dirty="0"/>
          </a:p>
          <a:p>
            <a:endParaRPr lang="es-ES" dirty="0"/>
          </a:p>
          <a:p>
            <a:endParaRPr lang="es-ES" dirty="0"/>
          </a:p>
          <a:p>
            <a:endParaRPr lang="es-ES" dirty="0"/>
          </a:p>
          <a:p>
            <a:endParaRPr lang="es-ES" dirty="0"/>
          </a:p>
          <a:p>
            <a:endParaRPr lang="es-ES" dirty="0"/>
          </a:p>
          <a:p>
            <a:r>
              <a:rPr lang="es-ES" dirty="0"/>
              <a:t>Ejemplo para R1:</a:t>
            </a:r>
          </a:p>
          <a:p>
            <a:pPr marL="342900" lvl="1" indent="0">
              <a:buNone/>
            </a:pPr>
            <a:r>
              <a:rPr lang="es-ES" dirty="0">
                <a:latin typeface="Courier New" panose="02070309020205020404" pitchFamily="49" charset="0"/>
                <a:cs typeface="Courier New" panose="02070309020205020404" pitchFamily="49" charset="0"/>
              </a:rPr>
              <a:t>R1(</a:t>
            </a:r>
            <a:r>
              <a:rPr lang="es-ES" dirty="0" err="1">
                <a:latin typeface="Courier New" panose="02070309020205020404" pitchFamily="49" charset="0"/>
                <a:cs typeface="Courier New" panose="02070309020205020404" pitchFamily="49" charset="0"/>
              </a:rPr>
              <a:t>config</a:t>
            </a:r>
            <a:r>
              <a:rPr lang="es-ES" dirty="0">
                <a:latin typeface="Courier New" panose="02070309020205020404" pitchFamily="49" charset="0"/>
                <a:cs typeface="Courier New" panose="02070309020205020404" pitchFamily="49" charset="0"/>
              </a:rPr>
              <a:t>)#ip </a:t>
            </a:r>
            <a:r>
              <a:rPr lang="es-ES" dirty="0" err="1">
                <a:latin typeface="Courier New" panose="02070309020205020404" pitchFamily="49" charset="0"/>
                <a:cs typeface="Courier New" panose="02070309020205020404" pitchFamily="49" charset="0"/>
              </a:rPr>
              <a:t>route</a:t>
            </a:r>
            <a:r>
              <a:rPr lang="es-ES" dirty="0">
                <a:latin typeface="Courier New" panose="02070309020205020404" pitchFamily="49" charset="0"/>
                <a:cs typeface="Courier New" panose="02070309020205020404" pitchFamily="49" charset="0"/>
              </a:rPr>
              <a:t> 192.168.1.0 255.255.255.0 172.16.2.2</a:t>
            </a:r>
          </a:p>
          <a:p>
            <a:pPr marL="342900" lvl="1" indent="0">
              <a:buNone/>
            </a:pPr>
            <a:r>
              <a:rPr lang="es-ES" dirty="0">
                <a:latin typeface="Courier New" panose="02070309020205020404" pitchFamily="49" charset="0"/>
                <a:cs typeface="Courier New" panose="02070309020205020404" pitchFamily="49" charset="0"/>
              </a:rPr>
              <a:t>R1(</a:t>
            </a:r>
            <a:r>
              <a:rPr lang="es-ES" dirty="0" err="1">
                <a:latin typeface="Courier New" panose="02070309020205020404" pitchFamily="49" charset="0"/>
                <a:cs typeface="Courier New" panose="02070309020205020404" pitchFamily="49" charset="0"/>
              </a:rPr>
              <a:t>config</a:t>
            </a:r>
            <a:r>
              <a:rPr lang="es-ES" dirty="0">
                <a:latin typeface="Courier New" panose="02070309020205020404" pitchFamily="49" charset="0"/>
                <a:cs typeface="Courier New" panose="02070309020205020404" pitchFamily="49" charset="0"/>
              </a:rPr>
              <a:t>)#ip </a:t>
            </a:r>
            <a:r>
              <a:rPr lang="es-ES" dirty="0" err="1">
                <a:latin typeface="Courier New" panose="02070309020205020404" pitchFamily="49" charset="0"/>
                <a:cs typeface="Courier New" panose="02070309020205020404" pitchFamily="49" charset="0"/>
              </a:rPr>
              <a:t>route</a:t>
            </a:r>
            <a:r>
              <a:rPr lang="es-ES" dirty="0">
                <a:latin typeface="Courier New" panose="02070309020205020404" pitchFamily="49" charset="0"/>
                <a:cs typeface="Courier New" panose="02070309020205020404" pitchFamily="49" charset="0"/>
              </a:rPr>
              <a:t> 192.168.2.0 255.255.255.0 172.16.2.2</a:t>
            </a:r>
          </a:p>
          <a:p>
            <a:r>
              <a:rPr lang="es-ES" dirty="0"/>
              <a:t>No es posible modificarlas pero sí eliminarlas:</a:t>
            </a:r>
          </a:p>
          <a:p>
            <a:pPr marL="342900" lvl="1" indent="0">
              <a:buNone/>
            </a:pPr>
            <a:r>
              <a:rPr lang="es-ES" dirty="0">
                <a:latin typeface="Courier New" panose="02070309020205020404" pitchFamily="49" charset="0"/>
                <a:cs typeface="Courier New" panose="02070309020205020404" pitchFamily="49" charset="0"/>
              </a:rPr>
              <a:t>R1(</a:t>
            </a:r>
            <a:r>
              <a:rPr lang="es-ES" dirty="0" err="1">
                <a:latin typeface="Courier New" panose="02070309020205020404" pitchFamily="49" charset="0"/>
                <a:cs typeface="Courier New" panose="02070309020205020404" pitchFamily="49" charset="0"/>
              </a:rPr>
              <a:t>config</a:t>
            </a:r>
            <a:r>
              <a:rPr lang="es-ES" dirty="0">
                <a:latin typeface="Courier New" panose="02070309020205020404" pitchFamily="49" charset="0"/>
                <a:cs typeface="Courier New" panose="02070309020205020404" pitchFamily="49" charset="0"/>
              </a:rPr>
              <a:t>)# no </a:t>
            </a:r>
            <a:r>
              <a:rPr lang="es-ES" dirty="0" err="1">
                <a:latin typeface="Courier New" panose="02070309020205020404" pitchFamily="49" charset="0"/>
                <a:cs typeface="Courier New" panose="02070309020205020404" pitchFamily="49" charset="0"/>
              </a:rPr>
              <a:t>ip</a:t>
            </a:r>
            <a:r>
              <a:rPr lang="es-ES" dirty="0">
                <a:latin typeface="Courier New" panose="02070309020205020404" pitchFamily="49" charset="0"/>
                <a:cs typeface="Courier New" panose="02070309020205020404" pitchFamily="49" charset="0"/>
              </a:rPr>
              <a:t> </a:t>
            </a:r>
            <a:r>
              <a:rPr lang="es-ES" dirty="0" err="1">
                <a:latin typeface="Courier New" panose="02070309020205020404" pitchFamily="49" charset="0"/>
                <a:cs typeface="Courier New" panose="02070309020205020404" pitchFamily="49" charset="0"/>
              </a:rPr>
              <a:t>route</a:t>
            </a:r>
            <a:r>
              <a:rPr lang="es-ES" dirty="0">
                <a:latin typeface="Courier New" panose="02070309020205020404" pitchFamily="49" charset="0"/>
                <a:cs typeface="Courier New" panose="02070309020205020404" pitchFamily="49" charset="0"/>
              </a:rPr>
              <a:t> …</a:t>
            </a:r>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4: Tablas de rutas</a:t>
            </a:r>
          </a:p>
        </p:txBody>
      </p:sp>
      <p:pic>
        <p:nvPicPr>
          <p:cNvPr id="7" name="Imagen 6">
            <a:extLst>
              <a:ext uri="{FF2B5EF4-FFF2-40B4-BE49-F238E27FC236}">
                <a16:creationId xmlns:a16="http://schemas.microsoft.com/office/drawing/2014/main" id="{B79CD2F7-9FE5-465A-84B7-E1A20EF8C0D6}"/>
              </a:ext>
            </a:extLst>
          </p:cNvPr>
          <p:cNvPicPr>
            <a:picLocks noChangeAspect="1"/>
          </p:cNvPicPr>
          <p:nvPr/>
        </p:nvPicPr>
        <p:blipFill>
          <a:blip r:embed="rId2"/>
          <a:stretch>
            <a:fillRect/>
          </a:stretch>
        </p:blipFill>
        <p:spPr>
          <a:xfrm>
            <a:off x="3309257" y="1437720"/>
            <a:ext cx="4850123" cy="3041451"/>
          </a:xfrm>
          <a:prstGeom prst="rect">
            <a:avLst/>
          </a:prstGeom>
        </p:spPr>
      </p:pic>
    </p:spTree>
    <p:extLst>
      <p:ext uri="{BB962C8B-B14F-4D97-AF65-F5344CB8AC3E}">
        <p14:creationId xmlns:p14="http://schemas.microsoft.com/office/powerpoint/2010/main" val="12026584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RUTAS ESTÁTICAS</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r>
              <a:rPr lang="es-ES" dirty="0"/>
              <a:t>Para crear ruta estática en IPv6:</a:t>
            </a:r>
          </a:p>
          <a:p>
            <a:pPr marL="0" indent="0">
              <a:buNone/>
            </a:pPr>
            <a:r>
              <a:rPr lang="es-ES" sz="1800" dirty="0">
                <a:latin typeface="Courier New" panose="02070309020205020404" pitchFamily="49" charset="0"/>
                <a:cs typeface="Courier New" panose="02070309020205020404" pitchFamily="49" charset="0"/>
              </a:rPr>
              <a:t>R(</a:t>
            </a:r>
            <a:r>
              <a:rPr lang="es-ES" sz="1800" dirty="0" err="1">
                <a:latin typeface="Courier New" panose="02070309020205020404" pitchFamily="49" charset="0"/>
                <a:cs typeface="Courier New" panose="02070309020205020404" pitchFamily="49" charset="0"/>
              </a:rPr>
              <a:t>config</a:t>
            </a:r>
            <a:r>
              <a:rPr lang="es-ES" sz="1800" dirty="0">
                <a:latin typeface="Courier New" panose="02070309020205020404" pitchFamily="49" charset="0"/>
                <a:cs typeface="Courier New" panose="02070309020205020404" pitchFamily="49" charset="0"/>
              </a:rPr>
              <a:t>)# </a:t>
            </a:r>
            <a:r>
              <a:rPr lang="es-ES" sz="1800" b="1" dirty="0">
                <a:latin typeface="Courier New" panose="02070309020205020404" pitchFamily="49" charset="0"/>
                <a:cs typeface="Courier New" panose="02070309020205020404" pitchFamily="49" charset="0"/>
              </a:rPr>
              <a:t>ipv6 </a:t>
            </a:r>
            <a:r>
              <a:rPr lang="es-ES" sz="1800" b="1" dirty="0" err="1">
                <a:latin typeface="Courier New" panose="02070309020205020404" pitchFamily="49" charset="0"/>
                <a:cs typeface="Courier New" panose="02070309020205020404" pitchFamily="49" charset="0"/>
              </a:rPr>
              <a:t>route</a:t>
            </a:r>
            <a:r>
              <a:rPr lang="es-ES" sz="1800" b="1" dirty="0">
                <a:latin typeface="Courier New" panose="02070309020205020404" pitchFamily="49" charset="0"/>
                <a:cs typeface="Courier New" panose="02070309020205020404" pitchFamily="49" charset="0"/>
              </a:rPr>
              <a:t> </a:t>
            </a:r>
            <a:r>
              <a:rPr lang="es-ES" sz="1800" dirty="0">
                <a:latin typeface="Courier New" panose="02070309020205020404" pitchFamily="49" charset="0"/>
                <a:cs typeface="Courier New" panose="02070309020205020404" pitchFamily="49" charset="0"/>
              </a:rPr>
              <a:t>ipv6-prefijo/longitud-prefijo { dir-ipv6-sig-salto | interfaz-salida }</a:t>
            </a:r>
          </a:p>
          <a:p>
            <a:pPr lvl="1"/>
            <a:r>
              <a:rPr lang="es-ES" dirty="0"/>
              <a:t>Ejemplos:</a:t>
            </a:r>
          </a:p>
          <a:p>
            <a:pPr marL="0" indent="0">
              <a:buNone/>
            </a:pPr>
            <a:r>
              <a:rPr lang="es-ES" sz="1800" dirty="0">
                <a:latin typeface="Courier New" panose="02070309020205020404" pitchFamily="49" charset="0"/>
                <a:cs typeface="Courier New" panose="02070309020205020404" pitchFamily="49" charset="0"/>
              </a:rPr>
              <a:t>R(</a:t>
            </a:r>
            <a:r>
              <a:rPr lang="es-ES" sz="1800" dirty="0" err="1">
                <a:latin typeface="Courier New" panose="02070309020205020404" pitchFamily="49" charset="0"/>
                <a:cs typeface="Courier New" panose="02070309020205020404" pitchFamily="49" charset="0"/>
              </a:rPr>
              <a:t>config</a:t>
            </a:r>
            <a:r>
              <a:rPr lang="es-ES" sz="1800" dirty="0">
                <a:latin typeface="Courier New" panose="02070309020205020404" pitchFamily="49" charset="0"/>
                <a:cs typeface="Courier New" panose="02070309020205020404" pitchFamily="49" charset="0"/>
              </a:rPr>
              <a:t>)# ipv6 </a:t>
            </a:r>
            <a:r>
              <a:rPr lang="es-ES" sz="1800" dirty="0" err="1">
                <a:latin typeface="Courier New" panose="02070309020205020404" pitchFamily="49" charset="0"/>
                <a:cs typeface="Courier New" panose="02070309020205020404" pitchFamily="49" charset="0"/>
              </a:rPr>
              <a:t>route</a:t>
            </a:r>
            <a:r>
              <a:rPr lang="es-ES" sz="1800" dirty="0">
                <a:latin typeface="Courier New" panose="02070309020205020404" pitchFamily="49" charset="0"/>
                <a:cs typeface="Courier New" panose="02070309020205020404" pitchFamily="49" charset="0"/>
              </a:rPr>
              <a:t> 2001:db8:cafe:3333/64 2001:db8::1</a:t>
            </a:r>
          </a:p>
          <a:p>
            <a:pPr marL="0" indent="0">
              <a:buNone/>
            </a:pPr>
            <a:r>
              <a:rPr lang="es-ES" sz="1800" dirty="0">
                <a:latin typeface="Courier New" panose="02070309020205020404" pitchFamily="49" charset="0"/>
                <a:cs typeface="Courier New" panose="02070309020205020404" pitchFamily="49" charset="0"/>
              </a:rPr>
              <a:t>R(</a:t>
            </a:r>
            <a:r>
              <a:rPr lang="es-ES" sz="1800" dirty="0" err="1">
                <a:latin typeface="Courier New" panose="02070309020205020404" pitchFamily="49" charset="0"/>
                <a:cs typeface="Courier New" panose="02070309020205020404" pitchFamily="49" charset="0"/>
              </a:rPr>
              <a:t>config</a:t>
            </a:r>
            <a:r>
              <a:rPr lang="es-ES" sz="1800" dirty="0">
                <a:latin typeface="Courier New" panose="02070309020205020404" pitchFamily="49" charset="0"/>
                <a:cs typeface="Courier New" panose="02070309020205020404" pitchFamily="49" charset="0"/>
              </a:rPr>
              <a:t>)# ipv6 </a:t>
            </a:r>
            <a:r>
              <a:rPr lang="es-ES" sz="1800" dirty="0" err="1">
                <a:latin typeface="Courier New" panose="02070309020205020404" pitchFamily="49" charset="0"/>
                <a:cs typeface="Courier New" panose="02070309020205020404" pitchFamily="49" charset="0"/>
              </a:rPr>
              <a:t>route</a:t>
            </a:r>
            <a:r>
              <a:rPr lang="es-ES" sz="1800" dirty="0">
                <a:latin typeface="Courier New" panose="02070309020205020404" pitchFamily="49" charset="0"/>
                <a:cs typeface="Courier New" panose="02070309020205020404" pitchFamily="49" charset="0"/>
              </a:rPr>
              <a:t> 2001:db8:cafe:3333/64 s0/0/1</a:t>
            </a:r>
          </a:p>
          <a:p>
            <a:r>
              <a:rPr lang="es-ES" dirty="0"/>
              <a:t>Se puede especificar como siguiente salto una dirección de enlace local, pero se debe especificar la interfaz de salida:</a:t>
            </a:r>
          </a:p>
          <a:p>
            <a:pPr marL="0" indent="0">
              <a:buNone/>
            </a:pPr>
            <a:r>
              <a:rPr lang="es-ES" sz="1800" dirty="0">
                <a:latin typeface="Courier New" panose="02070309020205020404" pitchFamily="49" charset="0"/>
                <a:cs typeface="Courier New" panose="02070309020205020404" pitchFamily="49" charset="0"/>
              </a:rPr>
              <a:t>R(</a:t>
            </a:r>
            <a:r>
              <a:rPr lang="es-ES" sz="1800" dirty="0" err="1">
                <a:latin typeface="Courier New" panose="02070309020205020404" pitchFamily="49" charset="0"/>
                <a:cs typeface="Courier New" panose="02070309020205020404" pitchFamily="49" charset="0"/>
              </a:rPr>
              <a:t>config</a:t>
            </a:r>
            <a:r>
              <a:rPr lang="es-ES" sz="1800" dirty="0">
                <a:latin typeface="Courier New" panose="02070309020205020404" pitchFamily="49" charset="0"/>
                <a:cs typeface="Courier New" panose="02070309020205020404" pitchFamily="49" charset="0"/>
              </a:rPr>
              <a:t>)# ipv6 </a:t>
            </a:r>
            <a:r>
              <a:rPr lang="es-ES" sz="1800" dirty="0" err="1">
                <a:latin typeface="Courier New" panose="02070309020205020404" pitchFamily="49" charset="0"/>
                <a:cs typeface="Courier New" panose="02070309020205020404" pitchFamily="49" charset="0"/>
              </a:rPr>
              <a:t>route</a:t>
            </a:r>
            <a:r>
              <a:rPr lang="es-ES" sz="1800" dirty="0">
                <a:latin typeface="Courier New" panose="02070309020205020404" pitchFamily="49" charset="0"/>
                <a:cs typeface="Courier New" panose="02070309020205020404" pitchFamily="49" charset="0"/>
              </a:rPr>
              <a:t> 2001:db8:cafe:3333/64 fe80::3 s0/0/0</a:t>
            </a:r>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4: Tablas de rutas</a:t>
            </a:r>
          </a:p>
        </p:txBody>
      </p:sp>
    </p:spTree>
    <p:extLst>
      <p:ext uri="{BB962C8B-B14F-4D97-AF65-F5344CB8AC3E}">
        <p14:creationId xmlns:p14="http://schemas.microsoft.com/office/powerpoint/2010/main" val="4119934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RUTA POR DEFECTO</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r>
              <a:rPr lang="es-ES" dirty="0"/>
              <a:t>Es una </a:t>
            </a:r>
            <a:r>
              <a:rPr lang="es-ES" dirty="0" err="1"/>
              <a:t>una</a:t>
            </a:r>
            <a:r>
              <a:rPr lang="es-ES" dirty="0"/>
              <a:t> ruta estática que coincide con todos los paquetes.</a:t>
            </a:r>
          </a:p>
          <a:p>
            <a:r>
              <a:rPr lang="es-ES" dirty="0"/>
              <a:t>En ella la dirección IP de destino y la máscara de subred son todos ceros.</a:t>
            </a:r>
          </a:p>
          <a:p>
            <a:pPr marL="0" indent="0" eaLnBrk="1" hangingPunct="1">
              <a:buNone/>
            </a:pPr>
            <a:endParaRPr lang="es-ES" sz="1800" dirty="0">
              <a:latin typeface="Courier New" panose="02070309020205020404" pitchFamily="49" charset="0"/>
              <a:cs typeface="Courier New" panose="02070309020205020404" pitchFamily="49" charset="0"/>
            </a:endParaRPr>
          </a:p>
          <a:p>
            <a:pPr marL="0" indent="0" eaLnBrk="1" hangingPunct="1">
              <a:buNone/>
            </a:pPr>
            <a:r>
              <a:rPr lang="es-ES" sz="1800" dirty="0" err="1">
                <a:latin typeface="Courier New" panose="02070309020205020404" pitchFamily="49" charset="0"/>
                <a:cs typeface="Courier New" panose="02070309020205020404" pitchFamily="49" charset="0"/>
              </a:rPr>
              <a:t>Router</a:t>
            </a:r>
            <a:r>
              <a:rPr lang="es-ES" sz="1800" dirty="0">
                <a:latin typeface="Courier New" panose="02070309020205020404" pitchFamily="49" charset="0"/>
                <a:cs typeface="Courier New" panose="02070309020205020404" pitchFamily="49" charset="0"/>
              </a:rPr>
              <a:t>(</a:t>
            </a:r>
            <a:r>
              <a:rPr lang="es-ES" sz="1800" dirty="0" err="1">
                <a:latin typeface="Courier New" panose="02070309020205020404" pitchFamily="49" charset="0"/>
                <a:cs typeface="Courier New" panose="02070309020205020404" pitchFamily="49" charset="0"/>
              </a:rPr>
              <a:t>config</a:t>
            </a:r>
            <a:r>
              <a:rPr lang="es-ES" sz="1800" dirty="0">
                <a:latin typeface="Courier New" panose="02070309020205020404" pitchFamily="49" charset="0"/>
                <a:cs typeface="Courier New" panose="02070309020205020404" pitchFamily="49" charset="0"/>
              </a:rPr>
              <a:t>)#</a:t>
            </a:r>
            <a:r>
              <a:rPr lang="es-ES" sz="1800" b="1" dirty="0">
                <a:latin typeface="Courier New" panose="02070309020205020404" pitchFamily="49" charset="0"/>
                <a:cs typeface="Courier New" panose="02070309020205020404" pitchFamily="49" charset="0"/>
              </a:rPr>
              <a:t>ip </a:t>
            </a:r>
            <a:r>
              <a:rPr lang="es-ES" sz="1800" b="1" dirty="0" err="1">
                <a:latin typeface="Courier New" panose="02070309020205020404" pitchFamily="49" charset="0"/>
                <a:cs typeface="Courier New" panose="02070309020205020404" pitchFamily="49" charset="0"/>
              </a:rPr>
              <a:t>route</a:t>
            </a:r>
            <a:r>
              <a:rPr lang="es-ES" sz="1800" b="1" dirty="0">
                <a:latin typeface="Courier New" panose="02070309020205020404" pitchFamily="49" charset="0"/>
                <a:cs typeface="Courier New" panose="02070309020205020404" pitchFamily="49" charset="0"/>
              </a:rPr>
              <a:t> </a:t>
            </a:r>
            <a:r>
              <a:rPr lang="es-ES" sz="1800" dirty="0">
                <a:latin typeface="Courier New" panose="02070309020205020404" pitchFamily="49" charset="0"/>
                <a:cs typeface="Courier New" panose="02070309020205020404" pitchFamily="49" charset="0"/>
              </a:rPr>
              <a:t>0.0.0.0 0.0.0.0 [interfaz de salida | dirección </a:t>
            </a:r>
            <a:r>
              <a:rPr lang="es-ES" sz="1800" dirty="0" err="1">
                <a:latin typeface="Courier New" panose="02070309020205020404" pitchFamily="49" charset="0"/>
                <a:cs typeface="Courier New" panose="02070309020205020404" pitchFamily="49" charset="0"/>
              </a:rPr>
              <a:t>ip</a:t>
            </a:r>
            <a:r>
              <a:rPr lang="es-ES" sz="1800" dirty="0">
                <a:latin typeface="Courier New" panose="02070309020205020404" pitchFamily="49" charset="0"/>
                <a:cs typeface="Courier New" panose="02070309020205020404" pitchFamily="49" charset="0"/>
              </a:rPr>
              <a:t>]</a:t>
            </a:r>
          </a:p>
          <a:p>
            <a:pPr marL="0" indent="0" eaLnBrk="1" hangingPunct="1">
              <a:buNone/>
            </a:pPr>
            <a:endParaRPr lang="es-ES" sz="1800" dirty="0">
              <a:latin typeface="Courier New" panose="02070309020205020404" pitchFamily="49" charset="0"/>
              <a:cs typeface="Courier New" panose="02070309020205020404" pitchFamily="49" charset="0"/>
            </a:endParaRPr>
          </a:p>
          <a:p>
            <a:pPr marL="0" indent="0" eaLnBrk="1" hangingPunct="1">
              <a:buNone/>
            </a:pPr>
            <a:r>
              <a:rPr lang="es-ES" sz="1800" dirty="0" err="1">
                <a:latin typeface="Courier New" panose="02070309020205020404" pitchFamily="49" charset="0"/>
                <a:cs typeface="Courier New" panose="02070309020205020404" pitchFamily="49" charset="0"/>
              </a:rPr>
              <a:t>Router</a:t>
            </a:r>
            <a:r>
              <a:rPr lang="es-ES" sz="1800" dirty="0">
                <a:latin typeface="Courier New" panose="02070309020205020404" pitchFamily="49" charset="0"/>
                <a:cs typeface="Courier New" panose="02070309020205020404" pitchFamily="49" charset="0"/>
              </a:rPr>
              <a:t>(</a:t>
            </a:r>
            <a:r>
              <a:rPr lang="es-ES" sz="1800" dirty="0" err="1">
                <a:latin typeface="Courier New" panose="02070309020205020404" pitchFamily="49" charset="0"/>
                <a:cs typeface="Courier New" panose="02070309020205020404" pitchFamily="49" charset="0"/>
              </a:rPr>
              <a:t>config</a:t>
            </a:r>
            <a:r>
              <a:rPr lang="es-ES" sz="1800" dirty="0">
                <a:latin typeface="Courier New" panose="02070309020205020404" pitchFamily="49" charset="0"/>
                <a:cs typeface="Courier New" panose="02070309020205020404" pitchFamily="49" charset="0"/>
              </a:rPr>
              <a:t>)#</a:t>
            </a:r>
            <a:r>
              <a:rPr lang="es-ES" sz="1800" b="1" dirty="0">
                <a:latin typeface="Courier New" panose="02070309020205020404" pitchFamily="49" charset="0"/>
                <a:cs typeface="Courier New" panose="02070309020205020404" pitchFamily="49" charset="0"/>
              </a:rPr>
              <a:t>ipv6 </a:t>
            </a:r>
            <a:r>
              <a:rPr lang="es-ES" sz="1800" b="1" dirty="0" err="1">
                <a:latin typeface="Courier New" panose="02070309020205020404" pitchFamily="49" charset="0"/>
                <a:cs typeface="Courier New" panose="02070309020205020404" pitchFamily="49" charset="0"/>
              </a:rPr>
              <a:t>route</a:t>
            </a:r>
            <a:r>
              <a:rPr lang="es-ES" sz="1800" b="1" dirty="0">
                <a:latin typeface="Courier New" panose="02070309020205020404" pitchFamily="49" charset="0"/>
                <a:cs typeface="Courier New" panose="02070309020205020404" pitchFamily="49" charset="0"/>
              </a:rPr>
              <a:t> </a:t>
            </a:r>
            <a:r>
              <a:rPr lang="es-ES" sz="1800" dirty="0">
                <a:latin typeface="Courier New" panose="02070309020205020404" pitchFamily="49" charset="0"/>
                <a:cs typeface="Courier New" panose="02070309020205020404" pitchFamily="49" charset="0"/>
              </a:rPr>
              <a:t>::/0  [interfaz de salida | dirección </a:t>
            </a:r>
            <a:r>
              <a:rPr lang="es-ES" sz="1800" dirty="0" err="1">
                <a:latin typeface="Courier New" panose="02070309020205020404" pitchFamily="49" charset="0"/>
                <a:cs typeface="Courier New" panose="02070309020205020404" pitchFamily="49" charset="0"/>
              </a:rPr>
              <a:t>ip</a:t>
            </a:r>
            <a:r>
              <a:rPr lang="es-ES" sz="1800" dirty="0">
                <a:latin typeface="Courier New" panose="02070309020205020404" pitchFamily="49" charset="0"/>
                <a:cs typeface="Courier New" panose="02070309020205020404" pitchFamily="49" charset="0"/>
              </a:rPr>
              <a:t>]</a:t>
            </a:r>
          </a:p>
          <a:p>
            <a:pPr marL="0" indent="0">
              <a:buNone/>
            </a:pPr>
            <a:endParaRPr lang="es-ES" dirty="0"/>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4: Tablas de rutas</a:t>
            </a:r>
          </a:p>
        </p:txBody>
      </p:sp>
    </p:spTree>
    <p:extLst>
      <p:ext uri="{BB962C8B-B14F-4D97-AF65-F5344CB8AC3E}">
        <p14:creationId xmlns:p14="http://schemas.microsoft.com/office/powerpoint/2010/main" val="37772469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SUMARIZACIÓN</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r>
              <a:rPr lang="es-ES" dirty="0"/>
              <a:t>Rutas </a:t>
            </a:r>
            <a:r>
              <a:rPr lang="es-ES" dirty="0" err="1"/>
              <a:t>sumarizadas</a:t>
            </a:r>
            <a:r>
              <a:rPr lang="es-ES" dirty="0"/>
              <a:t>:</a:t>
            </a:r>
          </a:p>
          <a:p>
            <a:pPr lvl="1"/>
            <a:r>
              <a:rPr lang="es-ES" dirty="0"/>
              <a:t>Cuanto menor sea el </a:t>
            </a:r>
            <a:r>
              <a:rPr lang="es-ES" dirty="0" err="1"/>
              <a:t>nº</a:t>
            </a:r>
            <a:r>
              <a:rPr lang="es-ES" dirty="0"/>
              <a:t> de rutas de la tabla, menor será el procesamiento que debe realizar el </a:t>
            </a:r>
            <a:r>
              <a:rPr lang="es-ES" dirty="0" err="1"/>
              <a:t>router</a:t>
            </a:r>
            <a:r>
              <a:rPr lang="es-ES" dirty="0"/>
              <a:t> y mayor velocidad en la entrega de paquetes.</a:t>
            </a:r>
          </a:p>
          <a:p>
            <a:pPr lvl="1"/>
            <a:r>
              <a:rPr lang="es-ES" dirty="0"/>
              <a:t>A veces es posible reducir la tabla de rutas combinando varias rutas en una sola:</a:t>
            </a:r>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4: Tablas de rutas</a:t>
            </a:r>
          </a:p>
        </p:txBody>
      </p:sp>
      <p:pic>
        <p:nvPicPr>
          <p:cNvPr id="6" name="Imagen 5">
            <a:extLst>
              <a:ext uri="{FF2B5EF4-FFF2-40B4-BE49-F238E27FC236}">
                <a16:creationId xmlns:a16="http://schemas.microsoft.com/office/drawing/2014/main" id="{869B8D90-23B6-45AC-A231-1626CF568A25}"/>
              </a:ext>
            </a:extLst>
          </p:cNvPr>
          <p:cNvPicPr>
            <a:picLocks noChangeAspect="1"/>
          </p:cNvPicPr>
          <p:nvPr/>
        </p:nvPicPr>
        <p:blipFill>
          <a:blip r:embed="rId2"/>
          <a:stretch>
            <a:fillRect/>
          </a:stretch>
        </p:blipFill>
        <p:spPr>
          <a:xfrm>
            <a:off x="2707314" y="2663365"/>
            <a:ext cx="4182218" cy="3499407"/>
          </a:xfrm>
          <a:prstGeom prst="rect">
            <a:avLst/>
          </a:prstGeom>
        </p:spPr>
      </p:pic>
    </p:spTree>
    <p:extLst>
      <p:ext uri="{BB962C8B-B14F-4D97-AF65-F5344CB8AC3E}">
        <p14:creationId xmlns:p14="http://schemas.microsoft.com/office/powerpoint/2010/main" val="177279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DHCPv4.- Descripción de DHCP</a:t>
            </a:r>
          </a:p>
        </p:txBody>
      </p:sp>
      <p:sp>
        <p:nvSpPr>
          <p:cNvPr id="3" name="Marcador de contenido 2"/>
          <p:cNvSpPr>
            <a:spLocks noGrp="1"/>
          </p:cNvSpPr>
          <p:nvPr>
            <p:ph idx="1"/>
          </p:nvPr>
        </p:nvSpPr>
        <p:spPr/>
        <p:txBody>
          <a:bodyPr>
            <a:normAutofit/>
          </a:bodyPr>
          <a:lstStyle/>
          <a:p>
            <a:r>
              <a:rPr lang="es-ES" dirty="0"/>
              <a:t>Servicio que proporciona parámetros de configuración a los hosts de Internet.</a:t>
            </a:r>
          </a:p>
          <a:p>
            <a:r>
              <a:rPr lang="es-ES" dirty="0"/>
              <a:t>RFC 2131.</a:t>
            </a:r>
          </a:p>
          <a:p>
            <a:r>
              <a:rPr lang="es-ES" dirty="0"/>
              <a:t>Modelo de cliente / servidor.</a:t>
            </a:r>
          </a:p>
          <a:p>
            <a:r>
              <a:rPr lang="es-ES" dirty="0"/>
              <a:t>Servidor/es DHCP asignan direcciones de red y entregan parámetros de configuración a los hosts configurados como dinámicos.</a:t>
            </a:r>
          </a:p>
          <a:p>
            <a:r>
              <a:rPr lang="es-ES" dirty="0"/>
              <a:t>Dos componentes: </a:t>
            </a:r>
          </a:p>
          <a:p>
            <a:pPr lvl="1"/>
            <a:r>
              <a:rPr lang="es-ES" dirty="0"/>
              <a:t>Un protocolo para entregar parámetros de configuración específicos del host desde un servidor DHCP a un host.</a:t>
            </a:r>
          </a:p>
          <a:p>
            <a:pPr lvl="1"/>
            <a:r>
              <a:rPr lang="es-ES" dirty="0"/>
              <a:t>Un mecanismo para asignar direcciones de red a los hosts.</a:t>
            </a:r>
          </a:p>
          <a:p>
            <a:r>
              <a:rPr lang="es-ES" dirty="0"/>
              <a:t>Es habitual ofrecer el servicio desde un dispositivo de interconexión:</a:t>
            </a:r>
          </a:p>
          <a:p>
            <a:pPr lvl="1"/>
            <a:r>
              <a:rPr lang="es-ES" dirty="0"/>
              <a:t>Ofreciendo el servicio directamente (DHCP Server).</a:t>
            </a:r>
          </a:p>
          <a:p>
            <a:pPr lvl="1"/>
            <a:r>
              <a:rPr lang="es-ES" dirty="0"/>
              <a:t>Redirigiendo las solicitudes de los clientes a un servidor externo (DHCP </a:t>
            </a:r>
            <a:r>
              <a:rPr lang="es-ES" dirty="0" err="1"/>
              <a:t>Relay</a:t>
            </a:r>
            <a:r>
              <a:rPr lang="es-ES" dirty="0"/>
              <a:t>).</a:t>
            </a:r>
          </a:p>
          <a:p>
            <a:r>
              <a:rPr lang="es-ES" dirty="0"/>
              <a:t>Muchos </a:t>
            </a:r>
            <a:r>
              <a:rPr lang="es-ES" dirty="0" err="1"/>
              <a:t>routers</a:t>
            </a:r>
            <a:r>
              <a:rPr lang="es-ES" dirty="0"/>
              <a:t> y switches incluyen en su IOS el servidor, el agente de retransmisión y el cliente DHCP.</a:t>
            </a:r>
          </a:p>
          <a:p>
            <a:pPr lvl="1"/>
            <a:endParaRPr lang="es-ES" dirty="0"/>
          </a:p>
        </p:txBody>
      </p:sp>
      <p:sp>
        <p:nvSpPr>
          <p:cNvPr id="4" name="Marcador de texto 3"/>
          <p:cNvSpPr>
            <a:spLocks noGrp="1"/>
          </p:cNvSpPr>
          <p:nvPr>
            <p:ph type="body" sz="quarter" idx="13"/>
          </p:nvPr>
        </p:nvSpPr>
        <p:spPr/>
        <p:txBody>
          <a:bodyPr>
            <a:normAutofit fontScale="92500" lnSpcReduction="20000"/>
          </a:bodyPr>
          <a:lstStyle/>
          <a:p>
            <a:r>
              <a:rPr lang="es-ES" dirty="0"/>
              <a:t>Tema 1: Introducción</a:t>
            </a:r>
          </a:p>
        </p:txBody>
      </p:sp>
      <p:sp>
        <p:nvSpPr>
          <p:cNvPr id="5" name="Marcador de texto 4"/>
          <p:cNvSpPr>
            <a:spLocks noGrp="1"/>
          </p:cNvSpPr>
          <p:nvPr>
            <p:ph type="body" sz="quarter" idx="14"/>
          </p:nvPr>
        </p:nvSpPr>
        <p:spPr/>
        <p:txBody>
          <a:bodyPr>
            <a:normAutofit fontScale="92500" lnSpcReduction="20000"/>
          </a:bodyPr>
          <a:lstStyle/>
          <a:p>
            <a:r>
              <a:rPr lang="es-ES" dirty="0"/>
              <a:t>Parte 1: Direccionamiento IP</a:t>
            </a:r>
          </a:p>
        </p:txBody>
      </p:sp>
    </p:spTree>
    <p:extLst>
      <p:ext uri="{BB962C8B-B14F-4D97-AF65-F5344CB8AC3E}">
        <p14:creationId xmlns:p14="http://schemas.microsoft.com/office/powerpoint/2010/main" val="122913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MÉTRICA</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r>
              <a:rPr lang="es-ES" dirty="0"/>
              <a:t>Valor que se asigna a un enlace entre </a:t>
            </a:r>
            <a:r>
              <a:rPr lang="es-ES" dirty="0" err="1"/>
              <a:t>routers</a:t>
            </a:r>
            <a:r>
              <a:rPr lang="es-ES" dirty="0"/>
              <a:t> para que los protocolos de enrutamiento averigüen cual es la mejor ruta:</a:t>
            </a:r>
          </a:p>
          <a:p>
            <a:r>
              <a:rPr lang="es-ES" dirty="0"/>
              <a:t>Puede ser:</a:t>
            </a:r>
          </a:p>
          <a:p>
            <a:pPr lvl="1"/>
            <a:r>
              <a:rPr lang="es-ES" dirty="0"/>
              <a:t>Ancho de banda</a:t>
            </a:r>
          </a:p>
          <a:p>
            <a:pPr lvl="1"/>
            <a:r>
              <a:rPr lang="es-ES" dirty="0"/>
              <a:t>Costo</a:t>
            </a:r>
          </a:p>
          <a:p>
            <a:pPr lvl="1"/>
            <a:r>
              <a:rPr lang="es-ES" dirty="0"/>
              <a:t>Retraso</a:t>
            </a:r>
          </a:p>
          <a:p>
            <a:pPr lvl="1"/>
            <a:r>
              <a:rPr lang="es-ES" dirty="0"/>
              <a:t>Conteo de saltos</a:t>
            </a:r>
          </a:p>
          <a:p>
            <a:pPr lvl="1"/>
            <a:r>
              <a:rPr lang="es-ES" dirty="0"/>
              <a:t>Carga</a:t>
            </a:r>
          </a:p>
          <a:p>
            <a:pPr lvl="1"/>
            <a:r>
              <a:rPr lang="es-ES" dirty="0"/>
              <a:t>Confiabilidad </a:t>
            </a:r>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4: Tablas de rutas</a:t>
            </a:r>
          </a:p>
        </p:txBody>
      </p:sp>
      <p:pic>
        <p:nvPicPr>
          <p:cNvPr id="6" name="Imagen 5">
            <a:extLst>
              <a:ext uri="{FF2B5EF4-FFF2-40B4-BE49-F238E27FC236}">
                <a16:creationId xmlns:a16="http://schemas.microsoft.com/office/drawing/2014/main" id="{C67D1145-425D-4F98-B0A1-5639A0C626D5}"/>
              </a:ext>
            </a:extLst>
          </p:cNvPr>
          <p:cNvPicPr>
            <a:picLocks noChangeAspect="1"/>
          </p:cNvPicPr>
          <p:nvPr/>
        </p:nvPicPr>
        <p:blipFill>
          <a:blip r:embed="rId2"/>
          <a:stretch>
            <a:fillRect/>
          </a:stretch>
        </p:blipFill>
        <p:spPr>
          <a:xfrm>
            <a:off x="3574670" y="2030996"/>
            <a:ext cx="4572396" cy="3761558"/>
          </a:xfrm>
          <a:prstGeom prst="rect">
            <a:avLst/>
          </a:prstGeom>
        </p:spPr>
      </p:pic>
    </p:spTree>
    <p:extLst>
      <p:ext uri="{BB962C8B-B14F-4D97-AF65-F5344CB8AC3E}">
        <p14:creationId xmlns:p14="http://schemas.microsoft.com/office/powerpoint/2010/main" val="25288527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MÉTRICA</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r>
              <a:rPr lang="es-ES" dirty="0"/>
              <a:t>Cada protocolo de enrutamiento usa una métrica en particular:</a:t>
            </a:r>
          </a:p>
          <a:p>
            <a:pPr lvl="1"/>
            <a:r>
              <a:rPr lang="es-ES" dirty="0"/>
              <a:t>RIP: conteo de </a:t>
            </a:r>
            <a:r>
              <a:rPr lang="es-ES" b="1" dirty="0"/>
              <a:t>saltos</a:t>
            </a:r>
            <a:r>
              <a:rPr lang="es-ES" dirty="0"/>
              <a:t>.</a:t>
            </a:r>
          </a:p>
          <a:p>
            <a:pPr lvl="1"/>
            <a:r>
              <a:rPr lang="es-ES" dirty="0"/>
              <a:t>IGRP y EIGRP: función del </a:t>
            </a:r>
            <a:r>
              <a:rPr lang="es-ES" b="1" dirty="0"/>
              <a:t>ancho de banda </a:t>
            </a:r>
            <a:r>
              <a:rPr lang="es-ES" dirty="0"/>
              <a:t>(usado por defecto), </a:t>
            </a:r>
            <a:r>
              <a:rPr lang="es-ES" b="1" dirty="0"/>
              <a:t>retardo</a:t>
            </a:r>
            <a:r>
              <a:rPr lang="es-ES" dirty="0"/>
              <a:t> (usado por defecto), carga, confiabilidad.</a:t>
            </a:r>
          </a:p>
          <a:p>
            <a:pPr lvl="1"/>
            <a:r>
              <a:rPr lang="es-ES" dirty="0"/>
              <a:t>IS-IS y OSPF: </a:t>
            </a:r>
            <a:r>
              <a:rPr lang="es-ES" b="1" dirty="0"/>
              <a:t>costo</a:t>
            </a:r>
            <a:r>
              <a:rPr lang="es-ES" dirty="0"/>
              <a:t>, que Cisco implementa como una función del ancho de banda.</a:t>
            </a:r>
          </a:p>
          <a:p>
            <a:r>
              <a:rPr lang="es-ES" sz="2400" dirty="0"/>
              <a:t>Ejemplo de métrica:</a:t>
            </a:r>
            <a:endParaRPr lang="es-ES" sz="1200" dirty="0">
              <a:latin typeface="Courier New" panose="02070309020205020404" pitchFamily="49" charset="0"/>
              <a:cs typeface="Courier New" panose="02070309020205020404" pitchFamily="49" charset="0"/>
            </a:endParaRPr>
          </a:p>
          <a:p>
            <a:endParaRPr lang="es-ES" dirty="0"/>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4: Tablas de rutas</a:t>
            </a:r>
          </a:p>
        </p:txBody>
      </p:sp>
      <p:pic>
        <p:nvPicPr>
          <p:cNvPr id="6" name="Imagen 5">
            <a:extLst>
              <a:ext uri="{FF2B5EF4-FFF2-40B4-BE49-F238E27FC236}">
                <a16:creationId xmlns:a16="http://schemas.microsoft.com/office/drawing/2014/main" id="{80D555B5-F471-4812-974A-9B32F8C3E590}"/>
              </a:ext>
            </a:extLst>
          </p:cNvPr>
          <p:cNvPicPr>
            <a:picLocks noChangeAspect="1"/>
          </p:cNvPicPr>
          <p:nvPr/>
        </p:nvPicPr>
        <p:blipFill>
          <a:blip r:embed="rId2"/>
          <a:stretch>
            <a:fillRect/>
          </a:stretch>
        </p:blipFill>
        <p:spPr>
          <a:xfrm>
            <a:off x="295827" y="3675018"/>
            <a:ext cx="3931211" cy="2025428"/>
          </a:xfrm>
          <a:prstGeom prst="rect">
            <a:avLst/>
          </a:prstGeom>
        </p:spPr>
      </p:pic>
      <p:pic>
        <p:nvPicPr>
          <p:cNvPr id="7" name="Imagen 6">
            <a:extLst>
              <a:ext uri="{FF2B5EF4-FFF2-40B4-BE49-F238E27FC236}">
                <a16:creationId xmlns:a16="http://schemas.microsoft.com/office/drawing/2014/main" id="{4062FADD-784F-47CA-A175-4328BBAA3A0D}"/>
              </a:ext>
            </a:extLst>
          </p:cNvPr>
          <p:cNvPicPr>
            <a:picLocks noChangeAspect="1"/>
          </p:cNvPicPr>
          <p:nvPr/>
        </p:nvPicPr>
        <p:blipFill>
          <a:blip r:embed="rId3"/>
          <a:stretch>
            <a:fillRect/>
          </a:stretch>
        </p:blipFill>
        <p:spPr>
          <a:xfrm>
            <a:off x="4418734" y="3612866"/>
            <a:ext cx="4588643" cy="2087580"/>
          </a:xfrm>
          <a:prstGeom prst="rect">
            <a:avLst/>
          </a:prstGeom>
        </p:spPr>
      </p:pic>
    </p:spTree>
    <p:extLst>
      <p:ext uri="{BB962C8B-B14F-4D97-AF65-F5344CB8AC3E}">
        <p14:creationId xmlns:p14="http://schemas.microsoft.com/office/powerpoint/2010/main" val="4293933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DISTANCIA ADMINISTRATIVA</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r>
              <a:rPr lang="es-ES" dirty="0"/>
              <a:t>Valor numérico calculado en función del protocolo de enrutamiento utilizado, que se emplea para saber cual es la mejor ruta:</a:t>
            </a:r>
          </a:p>
          <a:p>
            <a:endParaRPr lang="es-ES" dirty="0"/>
          </a:p>
          <a:p>
            <a:endParaRPr lang="es-ES" dirty="0"/>
          </a:p>
          <a:p>
            <a:endParaRPr lang="es-ES" dirty="0"/>
          </a:p>
          <a:p>
            <a:endParaRPr lang="es-ES" dirty="0"/>
          </a:p>
          <a:p>
            <a:endParaRPr lang="es-ES" dirty="0"/>
          </a:p>
          <a:p>
            <a:r>
              <a:rPr lang="es-ES" dirty="0"/>
              <a:t>Comparación de </a:t>
            </a:r>
            <a:r>
              <a:rPr lang="es-ES" dirty="0" err="1"/>
              <a:t>ADs</a:t>
            </a:r>
            <a:r>
              <a:rPr lang="es-ES" dirty="0"/>
              <a:t>:</a:t>
            </a:r>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4: Tablas de rutas</a:t>
            </a:r>
          </a:p>
        </p:txBody>
      </p:sp>
      <p:pic>
        <p:nvPicPr>
          <p:cNvPr id="6" name="Imagen 5">
            <a:extLst>
              <a:ext uri="{FF2B5EF4-FFF2-40B4-BE49-F238E27FC236}">
                <a16:creationId xmlns:a16="http://schemas.microsoft.com/office/drawing/2014/main" id="{B8965F47-D4DE-46BE-84CC-584815C83B32}"/>
              </a:ext>
            </a:extLst>
          </p:cNvPr>
          <p:cNvPicPr>
            <a:picLocks noChangeAspect="1"/>
          </p:cNvPicPr>
          <p:nvPr/>
        </p:nvPicPr>
        <p:blipFill rotWithShape="1">
          <a:blip r:embed="rId2"/>
          <a:srcRect t="14281"/>
          <a:stretch/>
        </p:blipFill>
        <p:spPr>
          <a:xfrm>
            <a:off x="2866112" y="1951589"/>
            <a:ext cx="3646936" cy="2027838"/>
          </a:xfrm>
          <a:prstGeom prst="rect">
            <a:avLst/>
          </a:prstGeom>
        </p:spPr>
      </p:pic>
      <p:pic>
        <p:nvPicPr>
          <p:cNvPr id="7" name="Imagen 6">
            <a:extLst>
              <a:ext uri="{FF2B5EF4-FFF2-40B4-BE49-F238E27FC236}">
                <a16:creationId xmlns:a16="http://schemas.microsoft.com/office/drawing/2014/main" id="{581B6942-DB3F-4219-8F53-9B1D767E4F9E}"/>
              </a:ext>
            </a:extLst>
          </p:cNvPr>
          <p:cNvPicPr>
            <a:picLocks noChangeAspect="1"/>
          </p:cNvPicPr>
          <p:nvPr/>
        </p:nvPicPr>
        <p:blipFill rotWithShape="1">
          <a:blip r:embed="rId3"/>
          <a:srcRect t="17245"/>
          <a:stretch/>
        </p:blipFill>
        <p:spPr>
          <a:xfrm>
            <a:off x="387331" y="4275035"/>
            <a:ext cx="4141124" cy="2266378"/>
          </a:xfrm>
          <a:prstGeom prst="rect">
            <a:avLst/>
          </a:prstGeom>
        </p:spPr>
      </p:pic>
      <p:pic>
        <p:nvPicPr>
          <p:cNvPr id="8" name="Imagen 7">
            <a:extLst>
              <a:ext uri="{FF2B5EF4-FFF2-40B4-BE49-F238E27FC236}">
                <a16:creationId xmlns:a16="http://schemas.microsoft.com/office/drawing/2014/main" id="{D7BC3ABF-1221-4810-8815-7790F5B74FC4}"/>
              </a:ext>
            </a:extLst>
          </p:cNvPr>
          <p:cNvPicPr>
            <a:picLocks noChangeAspect="1"/>
          </p:cNvPicPr>
          <p:nvPr/>
        </p:nvPicPr>
        <p:blipFill>
          <a:blip r:embed="rId4"/>
          <a:stretch>
            <a:fillRect/>
          </a:stretch>
        </p:blipFill>
        <p:spPr>
          <a:xfrm>
            <a:off x="4615547" y="4292734"/>
            <a:ext cx="4371703" cy="2027838"/>
          </a:xfrm>
          <a:prstGeom prst="rect">
            <a:avLst/>
          </a:prstGeom>
        </p:spPr>
      </p:pic>
    </p:spTree>
    <p:extLst>
      <p:ext uri="{BB962C8B-B14F-4D97-AF65-F5344CB8AC3E}">
        <p14:creationId xmlns:p14="http://schemas.microsoft.com/office/powerpoint/2010/main" val="406731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BALANCEO DE CARGA</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r>
              <a:rPr lang="es-ES" dirty="0"/>
              <a:t>Capacidad de un </a:t>
            </a:r>
            <a:r>
              <a:rPr lang="es-ES" dirty="0" err="1"/>
              <a:t>router</a:t>
            </a:r>
            <a:r>
              <a:rPr lang="es-ES" dirty="0"/>
              <a:t> de distribuir paquetes entre varias rutas.</a:t>
            </a:r>
          </a:p>
          <a:p>
            <a:r>
              <a:rPr lang="es-ES" dirty="0"/>
              <a:t>Por defecto, está habilitado el balanceo de carga entre rutas de igual costo:</a:t>
            </a:r>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4: Tablas de rutas</a:t>
            </a:r>
          </a:p>
        </p:txBody>
      </p:sp>
      <p:pic>
        <p:nvPicPr>
          <p:cNvPr id="6" name="Imagen 5">
            <a:extLst>
              <a:ext uri="{FF2B5EF4-FFF2-40B4-BE49-F238E27FC236}">
                <a16:creationId xmlns:a16="http://schemas.microsoft.com/office/drawing/2014/main" id="{115E0D44-9701-4035-AAC0-E7FBA6E20716}"/>
              </a:ext>
            </a:extLst>
          </p:cNvPr>
          <p:cNvPicPr>
            <a:picLocks noChangeAspect="1"/>
          </p:cNvPicPr>
          <p:nvPr/>
        </p:nvPicPr>
        <p:blipFill>
          <a:blip r:embed="rId2"/>
          <a:stretch>
            <a:fillRect/>
          </a:stretch>
        </p:blipFill>
        <p:spPr>
          <a:xfrm>
            <a:off x="1831610" y="2247938"/>
            <a:ext cx="5480779" cy="3999323"/>
          </a:xfrm>
          <a:prstGeom prst="rect">
            <a:avLst/>
          </a:prstGeom>
        </p:spPr>
      </p:pic>
    </p:spTree>
    <p:extLst>
      <p:ext uri="{BB962C8B-B14F-4D97-AF65-F5344CB8AC3E}">
        <p14:creationId xmlns:p14="http://schemas.microsoft.com/office/powerpoint/2010/main" val="35833668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RUTAS ESTÁTICAS</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r>
              <a:rPr lang="es-ES" dirty="0"/>
              <a:t>Comandos para la resolución de problemas con rutas:</a:t>
            </a:r>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4: Tablas de rutas</a:t>
            </a:r>
          </a:p>
        </p:txBody>
      </p:sp>
      <p:pic>
        <p:nvPicPr>
          <p:cNvPr id="6" name="Imagen 5">
            <a:extLst>
              <a:ext uri="{FF2B5EF4-FFF2-40B4-BE49-F238E27FC236}">
                <a16:creationId xmlns:a16="http://schemas.microsoft.com/office/drawing/2014/main" id="{3117EA87-3AF2-4BBD-BAE5-F1493F5208DB}"/>
              </a:ext>
            </a:extLst>
          </p:cNvPr>
          <p:cNvPicPr>
            <a:picLocks noChangeAspect="1"/>
          </p:cNvPicPr>
          <p:nvPr/>
        </p:nvPicPr>
        <p:blipFill>
          <a:blip r:embed="rId2"/>
          <a:stretch>
            <a:fillRect/>
          </a:stretch>
        </p:blipFill>
        <p:spPr>
          <a:xfrm>
            <a:off x="1743211" y="2072522"/>
            <a:ext cx="5657578" cy="2712955"/>
          </a:xfrm>
          <a:prstGeom prst="rect">
            <a:avLst/>
          </a:prstGeom>
        </p:spPr>
      </p:pic>
    </p:spTree>
    <p:extLst>
      <p:ext uri="{BB962C8B-B14F-4D97-AF65-F5344CB8AC3E}">
        <p14:creationId xmlns:p14="http://schemas.microsoft.com/office/powerpoint/2010/main" val="7984902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4F2487-5ABF-4754-9574-4B4E77816D36}"/>
              </a:ext>
            </a:extLst>
          </p:cNvPr>
          <p:cNvSpPr>
            <a:spLocks noGrp="1"/>
          </p:cNvSpPr>
          <p:nvPr>
            <p:ph type="title"/>
          </p:nvPr>
        </p:nvSpPr>
        <p:spPr/>
        <p:txBody>
          <a:bodyPr/>
          <a:lstStyle/>
          <a:p>
            <a:r>
              <a:rPr lang="es-ES" dirty="0"/>
              <a:t>ALGORITMOS DE ENRUTAMIENTO</a:t>
            </a:r>
          </a:p>
        </p:txBody>
      </p:sp>
      <p:sp>
        <p:nvSpPr>
          <p:cNvPr id="3" name="Marcador de texto 2">
            <a:extLst>
              <a:ext uri="{FF2B5EF4-FFF2-40B4-BE49-F238E27FC236}">
                <a16:creationId xmlns:a16="http://schemas.microsoft.com/office/drawing/2014/main" id="{1822E290-0E1E-4560-B500-54A800F46409}"/>
              </a:ext>
            </a:extLst>
          </p:cNvPr>
          <p:cNvSpPr>
            <a:spLocks noGrp="1"/>
          </p:cNvSpPr>
          <p:nvPr>
            <p:ph type="body" idx="1"/>
          </p:nvPr>
        </p:nvSpPr>
        <p:spPr/>
        <p:txBody>
          <a:bodyPr/>
          <a:lstStyle/>
          <a:p>
            <a:r>
              <a:rPr lang="es-ES" dirty="0"/>
              <a:t>PARTE 5</a:t>
            </a:r>
          </a:p>
        </p:txBody>
      </p:sp>
    </p:spTree>
    <p:extLst>
      <p:ext uri="{BB962C8B-B14F-4D97-AF65-F5344CB8AC3E}">
        <p14:creationId xmlns:p14="http://schemas.microsoft.com/office/powerpoint/2010/main" val="32185393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AA60A8-B44C-4367-8F5E-8F355FE0F23B}"/>
              </a:ext>
            </a:extLst>
          </p:cNvPr>
          <p:cNvSpPr>
            <a:spLocks noGrp="1"/>
          </p:cNvSpPr>
          <p:nvPr>
            <p:ph type="title"/>
          </p:nvPr>
        </p:nvSpPr>
        <p:spPr/>
        <p:txBody>
          <a:bodyPr/>
          <a:lstStyle/>
          <a:p>
            <a:r>
              <a:rPr lang="es-ES" dirty="0"/>
              <a:t>Índice de P5: ALGORITMOS DE ENRUTAMIENTO</a:t>
            </a:r>
          </a:p>
        </p:txBody>
      </p:sp>
      <p:sp>
        <p:nvSpPr>
          <p:cNvPr id="3" name="Marcador de contenido 2">
            <a:extLst>
              <a:ext uri="{FF2B5EF4-FFF2-40B4-BE49-F238E27FC236}">
                <a16:creationId xmlns:a16="http://schemas.microsoft.com/office/drawing/2014/main" id="{111843E5-0474-45B3-AD6E-7168CDDA389C}"/>
              </a:ext>
            </a:extLst>
          </p:cNvPr>
          <p:cNvSpPr>
            <a:spLocks noGrp="1"/>
          </p:cNvSpPr>
          <p:nvPr>
            <p:ph idx="1"/>
          </p:nvPr>
        </p:nvSpPr>
        <p:spPr/>
        <p:txBody>
          <a:bodyPr/>
          <a:lstStyle/>
          <a:p>
            <a:r>
              <a:rPr lang="es-ES" dirty="0"/>
              <a:t>INTRODUCCIÓN</a:t>
            </a:r>
          </a:p>
          <a:p>
            <a:r>
              <a:rPr lang="es-ES" dirty="0"/>
              <a:t>VECTOR DISTANCIA</a:t>
            </a:r>
          </a:p>
          <a:p>
            <a:r>
              <a:rPr lang="es-ES" dirty="0"/>
              <a:t>ESTADO DE ENLACE</a:t>
            </a:r>
          </a:p>
          <a:p>
            <a:r>
              <a:rPr lang="es-ES" dirty="0"/>
              <a:t>VECTOR CAMINO</a:t>
            </a:r>
          </a:p>
          <a:p>
            <a:r>
              <a:rPr lang="es-ES" dirty="0"/>
              <a:t>PROTOCOLOS DE ENRUTAMIENTO</a:t>
            </a:r>
          </a:p>
          <a:p>
            <a:endParaRPr lang="es-ES" dirty="0"/>
          </a:p>
        </p:txBody>
      </p:sp>
      <p:sp>
        <p:nvSpPr>
          <p:cNvPr id="4" name="Marcador de texto 3">
            <a:extLst>
              <a:ext uri="{FF2B5EF4-FFF2-40B4-BE49-F238E27FC236}">
                <a16:creationId xmlns:a16="http://schemas.microsoft.com/office/drawing/2014/main" id="{BA6A7237-A986-423D-BFD4-E1A6047C087E}"/>
              </a:ext>
            </a:extLst>
          </p:cNvPr>
          <p:cNvSpPr>
            <a:spLocks noGrp="1"/>
          </p:cNvSpPr>
          <p:nvPr>
            <p:ph type="body" sz="quarter" idx="13"/>
          </p:nvPr>
        </p:nvSpPr>
        <p:spPr/>
        <p:txBody>
          <a:bodyPr>
            <a:normAutofit fontScale="92500" lnSpcReduction="20000"/>
          </a:bodyPr>
          <a:lstStyle/>
          <a:p>
            <a:r>
              <a:rPr lang="es-ES" dirty="0"/>
              <a:t>Tema 1: Introducción</a:t>
            </a:r>
          </a:p>
        </p:txBody>
      </p:sp>
      <p:sp>
        <p:nvSpPr>
          <p:cNvPr id="5" name="Marcador de texto 4">
            <a:extLst>
              <a:ext uri="{FF2B5EF4-FFF2-40B4-BE49-F238E27FC236}">
                <a16:creationId xmlns:a16="http://schemas.microsoft.com/office/drawing/2014/main" id="{09825665-4AC2-4598-9789-B5A3F7976B00}"/>
              </a:ext>
            </a:extLst>
          </p:cNvPr>
          <p:cNvSpPr>
            <a:spLocks noGrp="1"/>
          </p:cNvSpPr>
          <p:nvPr>
            <p:ph type="body" sz="quarter" idx="14"/>
          </p:nvPr>
        </p:nvSpPr>
        <p:spPr/>
        <p:txBody>
          <a:bodyPr>
            <a:normAutofit fontScale="92500" lnSpcReduction="20000"/>
          </a:bodyPr>
          <a:lstStyle/>
          <a:p>
            <a:r>
              <a:rPr lang="es-ES" dirty="0"/>
              <a:t>Parte 5: Algoritmos de enrutamiento</a:t>
            </a:r>
          </a:p>
        </p:txBody>
      </p:sp>
    </p:spTree>
    <p:extLst>
      <p:ext uri="{BB962C8B-B14F-4D97-AF65-F5344CB8AC3E}">
        <p14:creationId xmlns:p14="http://schemas.microsoft.com/office/powerpoint/2010/main" val="6986716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INTRODUCCIÓN</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r>
              <a:rPr lang="es-ES" dirty="0"/>
              <a:t>Los protocolos de enrutamiento implementan algoritmos que </a:t>
            </a:r>
            <a:r>
              <a:rPr lang="es-ES" b="1" dirty="0"/>
              <a:t>mantienen actualizada la tabla de enrutamiento constantemente de manera dinámica</a:t>
            </a:r>
            <a:r>
              <a:rPr lang="es-ES" dirty="0"/>
              <a:t>.</a:t>
            </a:r>
          </a:p>
          <a:p>
            <a:r>
              <a:rPr lang="es-ES" dirty="0"/>
              <a:t>Los algoritmos adaptan las tablas en tiempo real fijando las rutas en cada momento en función de la información recibida del estado de la red.</a:t>
            </a:r>
          </a:p>
          <a:p>
            <a:r>
              <a:rPr lang="es-ES" dirty="0"/>
              <a:t>Se utilizan en redes complejas para ofrecer redundancia y así evitar secciones de red congestionadas o que dejan de funcionar.</a:t>
            </a:r>
          </a:p>
          <a:p>
            <a:r>
              <a:rPr lang="es-ES" dirty="0"/>
              <a:t>En las redes simples se utiliza el enrutamiento estático, no siendo necesario el uso de estos protocolos.</a:t>
            </a:r>
          </a:p>
          <a:p>
            <a:r>
              <a:rPr lang="es-ES" dirty="0"/>
              <a:t>La mayoría de los protocolos de enrutamiento están basados en algunos de estos algoritmos:</a:t>
            </a:r>
          </a:p>
          <a:p>
            <a:pPr lvl="1"/>
            <a:r>
              <a:rPr lang="es-ES" dirty="0"/>
              <a:t>Vector-Distancia (</a:t>
            </a:r>
            <a:r>
              <a:rPr lang="es-ES" dirty="0" err="1"/>
              <a:t>Bellman</a:t>
            </a:r>
            <a:r>
              <a:rPr lang="es-ES" dirty="0"/>
              <a:t>-Ford).</a:t>
            </a:r>
          </a:p>
          <a:p>
            <a:pPr lvl="1"/>
            <a:r>
              <a:rPr lang="es-ES" dirty="0"/>
              <a:t>Estado de Enlace (Dijkstra).</a:t>
            </a:r>
          </a:p>
          <a:p>
            <a:pPr lvl="1"/>
            <a:r>
              <a:rPr lang="es-ES" dirty="0"/>
              <a:t>Vector Camino.</a:t>
            </a:r>
          </a:p>
          <a:p>
            <a:r>
              <a:rPr lang="es-ES" dirty="0"/>
              <a:t>El objetivo de estos algoritmos es hacer un mapa de la red actualizado en todo momento.</a:t>
            </a:r>
          </a:p>
          <a:p>
            <a:endParaRPr lang="es-ES" dirty="0"/>
          </a:p>
          <a:p>
            <a:endParaRPr lang="es-ES" dirty="0"/>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5: Algoritmos de enrutamiento</a:t>
            </a:r>
          </a:p>
        </p:txBody>
      </p:sp>
    </p:spTree>
    <p:extLst>
      <p:ext uri="{BB962C8B-B14F-4D97-AF65-F5344CB8AC3E}">
        <p14:creationId xmlns:p14="http://schemas.microsoft.com/office/powerpoint/2010/main" val="32129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VECTOR DISTANCIA</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pPr eaLnBrk="1" hangingPunct="1"/>
            <a:r>
              <a:rPr lang="es-ES" dirty="0"/>
              <a:t>Un </a:t>
            </a:r>
            <a:r>
              <a:rPr lang="es-ES" dirty="0" err="1"/>
              <a:t>router</a:t>
            </a:r>
            <a:r>
              <a:rPr lang="es-ES" dirty="0"/>
              <a:t> que utiliza un algoritmo Vector distancia maneja la siguiente información de las posibles redes de destino:</a:t>
            </a:r>
          </a:p>
          <a:p>
            <a:pPr lvl="1" eaLnBrk="1" hangingPunct="1"/>
            <a:r>
              <a:rPr lang="es-ES" dirty="0"/>
              <a:t>Siguiente salto (interfaz o dirección IP).</a:t>
            </a:r>
          </a:p>
          <a:p>
            <a:pPr lvl="1" eaLnBrk="1" hangingPunct="1"/>
            <a:r>
              <a:rPr lang="es-ES" dirty="0"/>
              <a:t>Distancia (suma de los saltos hasta llegar a la red de destino).</a:t>
            </a:r>
          </a:p>
          <a:p>
            <a:pPr eaLnBrk="1" hangingPunct="1"/>
            <a:r>
              <a:rPr lang="es-ES" dirty="0"/>
              <a:t>Las rutas se distribuyen como un vector de la distancia (métrica) y dirección (interfaz o IP del siguiente salto).</a:t>
            </a:r>
          </a:p>
          <a:p>
            <a:pPr eaLnBrk="1" hangingPunct="1"/>
            <a:r>
              <a:rPr lang="es-ES" dirty="0"/>
              <a:t>El algoritmo utilizado es una versión distribuida del algoritmo de </a:t>
            </a:r>
            <a:r>
              <a:rPr lang="es-ES" b="1" dirty="0" err="1"/>
              <a:t>Bellman</a:t>
            </a:r>
            <a:r>
              <a:rPr lang="es-ES" b="1" dirty="0"/>
              <a:t>-Ford</a:t>
            </a:r>
            <a:r>
              <a:rPr lang="es-ES" dirty="0"/>
              <a:t>.</a:t>
            </a:r>
          </a:p>
          <a:p>
            <a:r>
              <a:rPr lang="es-ES" dirty="0"/>
              <a:t>El algoritmo intenta tener conocimiento de toda la red.</a:t>
            </a:r>
          </a:p>
          <a:p>
            <a:r>
              <a:rPr lang="es-ES" dirty="0"/>
              <a:t>Al principio éste conocimiento será muy escaso.</a:t>
            </a:r>
          </a:p>
          <a:p>
            <a:r>
              <a:rPr lang="es-ES" b="1" dirty="0"/>
              <a:t>Envía la información que posee de la red a los vecinos con entrega directa</a:t>
            </a:r>
            <a:r>
              <a:rPr lang="es-ES" dirty="0"/>
              <a:t>.</a:t>
            </a:r>
          </a:p>
          <a:p>
            <a:r>
              <a:rPr lang="es-ES" dirty="0"/>
              <a:t>Esto se hace periódicamente (aunque no siempre) con un periodo preestablecido de antemano (p.ej. RIP 30s e IGRP 90s ).</a:t>
            </a:r>
          </a:p>
          <a:p>
            <a:r>
              <a:rPr lang="es-ES" dirty="0"/>
              <a:t>Normalmente se asume una métrica (distancia o coste) de una unidad por salto de </a:t>
            </a:r>
            <a:r>
              <a:rPr lang="es-ES" dirty="0" err="1"/>
              <a:t>router</a:t>
            </a:r>
            <a:r>
              <a:rPr lang="es-ES" dirty="0"/>
              <a:t>.</a:t>
            </a:r>
          </a:p>
          <a:p>
            <a:endParaRPr lang="es-ES" dirty="0"/>
          </a:p>
          <a:p>
            <a:endParaRPr lang="es-ES" dirty="0"/>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5: Algoritmos de enrutamiento</a:t>
            </a:r>
          </a:p>
        </p:txBody>
      </p:sp>
    </p:spTree>
    <p:extLst>
      <p:ext uri="{BB962C8B-B14F-4D97-AF65-F5344CB8AC3E}">
        <p14:creationId xmlns:p14="http://schemas.microsoft.com/office/powerpoint/2010/main" val="242055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VECTOR DISTANCIA</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pPr eaLnBrk="1" hangingPunct="1"/>
            <a:r>
              <a:rPr lang="es-ES" dirty="0"/>
              <a:t>La tabla de enrutamiento es así:</a:t>
            </a:r>
          </a:p>
          <a:p>
            <a:pPr eaLnBrk="1" hangingPunct="1"/>
            <a:endParaRPr lang="es-ES" dirty="0"/>
          </a:p>
          <a:p>
            <a:pPr eaLnBrk="1" hangingPunct="1"/>
            <a:endParaRPr lang="es-ES" dirty="0"/>
          </a:p>
          <a:p>
            <a:pPr eaLnBrk="1" hangingPunct="1"/>
            <a:endParaRPr lang="es-ES" dirty="0"/>
          </a:p>
          <a:p>
            <a:pPr eaLnBrk="1" hangingPunct="1"/>
            <a:endParaRPr lang="es-ES" dirty="0"/>
          </a:p>
          <a:p>
            <a:pPr eaLnBrk="1" hangingPunct="1"/>
            <a:r>
              <a:rPr lang="es-ES" dirty="0"/>
              <a:t>Después de iniciar un </a:t>
            </a:r>
            <a:r>
              <a:rPr lang="es-ES" dirty="0" err="1"/>
              <a:t>router</a:t>
            </a:r>
            <a:r>
              <a:rPr lang="es-ES" dirty="0"/>
              <a:t>, éste rellena la tabla con las rutas de los vecinos directos.</a:t>
            </a:r>
          </a:p>
          <a:p>
            <a:pPr eaLnBrk="1" hangingPunct="1"/>
            <a:r>
              <a:rPr lang="es-ES" dirty="0"/>
              <a:t>Periódicamente envían copias de las tablas a estos vecinos inmediatos. Cuando un </a:t>
            </a:r>
            <a:r>
              <a:rPr lang="es-ES" dirty="0" err="1"/>
              <a:t>router</a:t>
            </a:r>
            <a:r>
              <a:rPr lang="es-ES" dirty="0"/>
              <a:t> recibe una tabla de un vecino, examina los destinos y los costes y los compara con los de su propia tabla.</a:t>
            </a:r>
          </a:p>
          <a:p>
            <a:pPr eaLnBrk="1" hangingPunct="1"/>
            <a:r>
              <a:rPr lang="es-ES" dirty="0"/>
              <a:t>La tabla se actualiza si aparece un </a:t>
            </a:r>
            <a:r>
              <a:rPr lang="es-ES" b="1" dirty="0"/>
              <a:t>nuevo destino </a:t>
            </a:r>
            <a:r>
              <a:rPr lang="es-ES" dirty="0"/>
              <a:t>o una </a:t>
            </a:r>
            <a:r>
              <a:rPr lang="es-ES" b="1" dirty="0"/>
              <a:t>distancia mejor </a:t>
            </a:r>
            <a:r>
              <a:rPr lang="es-ES" dirty="0"/>
              <a:t>para un destino existente.</a:t>
            </a:r>
          </a:p>
          <a:p>
            <a:pPr eaLnBrk="1" hangingPunct="1"/>
            <a:r>
              <a:rPr lang="es-ES" dirty="0"/>
              <a:t>La actualización supone el incremento de 1 al coste.</a:t>
            </a:r>
          </a:p>
          <a:p>
            <a:pPr eaLnBrk="1" hangingPunct="1"/>
            <a:r>
              <a:rPr lang="es-ES" dirty="0"/>
              <a:t>Esto pasa en cada </a:t>
            </a:r>
            <a:r>
              <a:rPr lang="es-ES" dirty="0" err="1"/>
              <a:t>router</a:t>
            </a:r>
            <a:r>
              <a:rPr lang="es-ES" dirty="0"/>
              <a:t> de la red.</a:t>
            </a:r>
          </a:p>
          <a:p>
            <a:endParaRPr lang="es-ES" dirty="0"/>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5: Algoritmos de enrutamiento</a:t>
            </a:r>
          </a:p>
        </p:txBody>
      </p:sp>
      <p:pic>
        <p:nvPicPr>
          <p:cNvPr id="7" name="Imagen 6">
            <a:extLst>
              <a:ext uri="{FF2B5EF4-FFF2-40B4-BE49-F238E27FC236}">
                <a16:creationId xmlns:a16="http://schemas.microsoft.com/office/drawing/2014/main" id="{1F42F078-B9FA-43EC-A072-A906A1D4265D}"/>
              </a:ext>
            </a:extLst>
          </p:cNvPr>
          <p:cNvPicPr>
            <a:picLocks noChangeAspect="1"/>
          </p:cNvPicPr>
          <p:nvPr/>
        </p:nvPicPr>
        <p:blipFill>
          <a:blip r:embed="rId2"/>
          <a:stretch>
            <a:fillRect/>
          </a:stretch>
        </p:blipFill>
        <p:spPr>
          <a:xfrm>
            <a:off x="2050921" y="1695249"/>
            <a:ext cx="5220737" cy="1681497"/>
          </a:xfrm>
          <a:prstGeom prst="rect">
            <a:avLst/>
          </a:prstGeom>
        </p:spPr>
      </p:pic>
    </p:spTree>
    <p:extLst>
      <p:ext uri="{BB962C8B-B14F-4D97-AF65-F5344CB8AC3E}">
        <p14:creationId xmlns:p14="http://schemas.microsoft.com/office/powerpoint/2010/main" val="321968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DHCPv4.- Mensajes DHCP</a:t>
            </a:r>
          </a:p>
        </p:txBody>
      </p:sp>
      <p:sp>
        <p:nvSpPr>
          <p:cNvPr id="3" name="Marcador de contenido 2"/>
          <p:cNvSpPr>
            <a:spLocks noGrp="1"/>
          </p:cNvSpPr>
          <p:nvPr>
            <p:ph idx="1"/>
          </p:nvPr>
        </p:nvSpPr>
        <p:spPr/>
        <p:txBody>
          <a:bodyPr>
            <a:normAutofit fontScale="92500" lnSpcReduction="10000"/>
          </a:bodyPr>
          <a:lstStyle/>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r>
              <a:rPr lang="es-ES" b="1" dirty="0"/>
              <a:t>Código de Operación</a:t>
            </a:r>
            <a:r>
              <a:rPr lang="es-ES" dirty="0"/>
              <a:t>: 1 = BOOTREQUEST, 2 = BOOTREPLY</a:t>
            </a:r>
          </a:p>
          <a:p>
            <a:r>
              <a:rPr lang="es-ES" b="1" dirty="0"/>
              <a:t>Tipo de dirección de hardware</a:t>
            </a:r>
            <a:r>
              <a:rPr lang="es-ES" dirty="0"/>
              <a:t>: ídem que asignación ARP. Ej. '1' = 10mb ethernet.</a:t>
            </a:r>
          </a:p>
          <a:p>
            <a:r>
              <a:rPr lang="es-ES" b="1" dirty="0"/>
              <a:t>Longitud de la dirección del hardware</a:t>
            </a:r>
            <a:r>
              <a:rPr lang="es-ES" dirty="0"/>
              <a:t>: por ejemplo, '6' para 10BaseT.</a:t>
            </a:r>
          </a:p>
          <a:p>
            <a:r>
              <a:rPr lang="es-ES" b="1" dirty="0"/>
              <a:t>Saltos</a:t>
            </a:r>
            <a:r>
              <a:rPr lang="es-ES" dirty="0"/>
              <a:t>: El cliente lo pone a cero, utilizado opcionalmente por los agentes de retransmisión. Evita bucles.</a:t>
            </a:r>
          </a:p>
        </p:txBody>
      </p:sp>
      <p:sp>
        <p:nvSpPr>
          <p:cNvPr id="4" name="Marcador de texto 3"/>
          <p:cNvSpPr>
            <a:spLocks noGrp="1"/>
          </p:cNvSpPr>
          <p:nvPr>
            <p:ph type="body" sz="quarter" idx="13"/>
          </p:nvPr>
        </p:nvSpPr>
        <p:spPr/>
        <p:txBody>
          <a:bodyPr>
            <a:normAutofit fontScale="92500" lnSpcReduction="20000"/>
          </a:bodyPr>
          <a:lstStyle/>
          <a:p>
            <a:r>
              <a:rPr lang="es-ES" dirty="0"/>
              <a:t>Tema 1: Introducción</a:t>
            </a:r>
          </a:p>
        </p:txBody>
      </p:sp>
      <p:sp>
        <p:nvSpPr>
          <p:cNvPr id="5" name="Marcador de texto 4"/>
          <p:cNvSpPr>
            <a:spLocks noGrp="1"/>
          </p:cNvSpPr>
          <p:nvPr>
            <p:ph type="body" sz="quarter" idx="14"/>
          </p:nvPr>
        </p:nvSpPr>
        <p:spPr/>
        <p:txBody>
          <a:bodyPr>
            <a:normAutofit fontScale="92500" lnSpcReduction="20000"/>
          </a:bodyPr>
          <a:lstStyle/>
          <a:p>
            <a:r>
              <a:rPr lang="es-ES" dirty="0"/>
              <a:t>Parte 1: Direccionamiento IP</a:t>
            </a:r>
          </a:p>
        </p:txBody>
      </p:sp>
      <p:pic>
        <p:nvPicPr>
          <p:cNvPr id="6" name="Imagen 5"/>
          <p:cNvPicPr>
            <a:picLocks noChangeAspect="1"/>
          </p:cNvPicPr>
          <p:nvPr/>
        </p:nvPicPr>
        <p:blipFill rotWithShape="1">
          <a:blip r:embed="rId2"/>
          <a:srcRect r="776"/>
          <a:stretch/>
        </p:blipFill>
        <p:spPr>
          <a:xfrm>
            <a:off x="1863857" y="1372129"/>
            <a:ext cx="5434884" cy="3113423"/>
          </a:xfrm>
          <a:prstGeom prst="rect">
            <a:avLst/>
          </a:prstGeom>
        </p:spPr>
      </p:pic>
    </p:spTree>
    <p:extLst>
      <p:ext uri="{BB962C8B-B14F-4D97-AF65-F5344CB8AC3E}">
        <p14:creationId xmlns:p14="http://schemas.microsoft.com/office/powerpoint/2010/main" val="146927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VECTOR DISTANCIA</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pPr eaLnBrk="1" hangingPunct="1"/>
            <a:r>
              <a:rPr lang="es-ES" dirty="0"/>
              <a:t>Tras el inicio de un </a:t>
            </a:r>
            <a:r>
              <a:rPr lang="es-ES" dirty="0" err="1"/>
              <a:t>router</a:t>
            </a:r>
            <a:r>
              <a:rPr lang="es-ES" dirty="0"/>
              <a:t>, se rellena su tabla con las rutas de los vecinos directos:</a:t>
            </a:r>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5: Algoritmos de enrutamiento</a:t>
            </a:r>
          </a:p>
        </p:txBody>
      </p:sp>
      <p:pic>
        <p:nvPicPr>
          <p:cNvPr id="6" name="Imagen 5">
            <a:extLst>
              <a:ext uri="{FF2B5EF4-FFF2-40B4-BE49-F238E27FC236}">
                <a16:creationId xmlns:a16="http://schemas.microsoft.com/office/drawing/2014/main" id="{C7E6038C-B7B4-4191-B0F8-20ABE1B818EF}"/>
              </a:ext>
            </a:extLst>
          </p:cNvPr>
          <p:cNvPicPr>
            <a:picLocks noChangeAspect="1"/>
          </p:cNvPicPr>
          <p:nvPr/>
        </p:nvPicPr>
        <p:blipFill>
          <a:blip r:embed="rId2"/>
          <a:stretch>
            <a:fillRect/>
          </a:stretch>
        </p:blipFill>
        <p:spPr>
          <a:xfrm>
            <a:off x="888813" y="2009323"/>
            <a:ext cx="7645047" cy="4145639"/>
          </a:xfrm>
          <a:prstGeom prst="rect">
            <a:avLst/>
          </a:prstGeom>
        </p:spPr>
      </p:pic>
    </p:spTree>
    <p:extLst>
      <p:ext uri="{BB962C8B-B14F-4D97-AF65-F5344CB8AC3E}">
        <p14:creationId xmlns:p14="http://schemas.microsoft.com/office/powerpoint/2010/main" val="21626126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VECTOR DISTANCIA</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pPr eaLnBrk="1" hangingPunct="1"/>
            <a:r>
              <a:rPr lang="es-ES" dirty="0"/>
              <a:t>Con la primera actualización se consiguen las rutas a redes a un salto de distancia:</a:t>
            </a:r>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5: Algoritmos de enrutamiento</a:t>
            </a:r>
          </a:p>
        </p:txBody>
      </p:sp>
      <p:pic>
        <p:nvPicPr>
          <p:cNvPr id="7" name="Imagen 6">
            <a:extLst>
              <a:ext uri="{FF2B5EF4-FFF2-40B4-BE49-F238E27FC236}">
                <a16:creationId xmlns:a16="http://schemas.microsoft.com/office/drawing/2014/main" id="{B6396280-BD5C-4B9F-900F-8952948625C4}"/>
              </a:ext>
            </a:extLst>
          </p:cNvPr>
          <p:cNvPicPr>
            <a:picLocks noChangeAspect="1"/>
          </p:cNvPicPr>
          <p:nvPr/>
        </p:nvPicPr>
        <p:blipFill>
          <a:blip r:embed="rId2"/>
          <a:stretch>
            <a:fillRect/>
          </a:stretch>
        </p:blipFill>
        <p:spPr>
          <a:xfrm>
            <a:off x="1502398" y="2066373"/>
            <a:ext cx="6139204" cy="3944454"/>
          </a:xfrm>
          <a:prstGeom prst="rect">
            <a:avLst/>
          </a:prstGeom>
        </p:spPr>
      </p:pic>
    </p:spTree>
    <p:extLst>
      <p:ext uri="{BB962C8B-B14F-4D97-AF65-F5344CB8AC3E}">
        <p14:creationId xmlns:p14="http://schemas.microsoft.com/office/powerpoint/2010/main" val="33459042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VECTOR DISTANCIA</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pPr eaLnBrk="1" hangingPunct="1"/>
            <a:r>
              <a:rPr lang="es-ES" dirty="0"/>
              <a:t>Con la segunda actualización se consiguen las rutas a redes que están a dos saltos (… y así sucesivamente):</a:t>
            </a:r>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5: Algoritmos de enrutamiento</a:t>
            </a:r>
          </a:p>
        </p:txBody>
      </p:sp>
      <p:pic>
        <p:nvPicPr>
          <p:cNvPr id="6" name="Imagen 5">
            <a:extLst>
              <a:ext uri="{FF2B5EF4-FFF2-40B4-BE49-F238E27FC236}">
                <a16:creationId xmlns:a16="http://schemas.microsoft.com/office/drawing/2014/main" id="{FBA6BF65-1392-4C87-BFF3-D8F916FE6B61}"/>
              </a:ext>
            </a:extLst>
          </p:cNvPr>
          <p:cNvPicPr>
            <a:picLocks noChangeAspect="1"/>
          </p:cNvPicPr>
          <p:nvPr/>
        </p:nvPicPr>
        <p:blipFill>
          <a:blip r:embed="rId2"/>
          <a:stretch>
            <a:fillRect/>
          </a:stretch>
        </p:blipFill>
        <p:spPr>
          <a:xfrm>
            <a:off x="1106123" y="2200143"/>
            <a:ext cx="6931753" cy="4084674"/>
          </a:xfrm>
          <a:prstGeom prst="rect">
            <a:avLst/>
          </a:prstGeom>
        </p:spPr>
      </p:pic>
    </p:spTree>
    <p:extLst>
      <p:ext uri="{BB962C8B-B14F-4D97-AF65-F5344CB8AC3E}">
        <p14:creationId xmlns:p14="http://schemas.microsoft.com/office/powerpoint/2010/main" val="31343575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VECTOR DISTANCIA</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pPr eaLnBrk="1" hangingPunct="1"/>
            <a:r>
              <a:rPr lang="es-ES" dirty="0"/>
              <a:t>Las tablas convergen hasta que manifiesten la situación real de las redes en un tiempo finito proporcional al número de redes.</a:t>
            </a:r>
          </a:p>
          <a:p>
            <a:pPr eaLnBrk="1" hangingPunct="1"/>
            <a:r>
              <a:rPr lang="es-ES" dirty="0"/>
              <a:t>Se controla el tiempo de cada ruta de la tabla: la edad de la información de la tabla se actualiza con cada actualización.</a:t>
            </a:r>
          </a:p>
          <a:p>
            <a:pPr eaLnBrk="1" hangingPunct="1"/>
            <a:r>
              <a:rPr lang="es-ES_tradnl" dirty="0"/>
              <a:t>Desventajas:</a:t>
            </a:r>
          </a:p>
          <a:p>
            <a:pPr lvl="1" eaLnBrk="1" hangingPunct="1"/>
            <a:r>
              <a:rPr lang="es-ES_tradnl" dirty="0"/>
              <a:t>Se transmite demasiada información en el intercambio de tablas (las tablas contienen información de toda la red y por tanto dicha información depende del tamaño de la red).</a:t>
            </a:r>
          </a:p>
          <a:p>
            <a:pPr lvl="1" eaLnBrk="1" hangingPunct="1"/>
            <a:r>
              <a:rPr lang="es-ES_tradnl" dirty="0"/>
              <a:t>Cuando cambia una ruta la información se propaga lentamente de un </a:t>
            </a:r>
            <a:r>
              <a:rPr lang="es-ES_tradnl" dirty="0" err="1"/>
              <a:t>router</a:t>
            </a:r>
            <a:r>
              <a:rPr lang="es-ES_tradnl" dirty="0"/>
              <a:t> a otro, por tanto un </a:t>
            </a:r>
            <a:r>
              <a:rPr lang="es-ES_tradnl" dirty="0" err="1"/>
              <a:t>router</a:t>
            </a:r>
            <a:r>
              <a:rPr lang="es-ES_tradnl" dirty="0"/>
              <a:t> lejano puede tener información de ruteo incorrecta.</a:t>
            </a:r>
          </a:p>
          <a:p>
            <a:pPr eaLnBrk="1" hangingPunct="1"/>
            <a:endParaRPr lang="es-ES" dirty="0"/>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5: Algoritmos de enrutamiento</a:t>
            </a:r>
          </a:p>
        </p:txBody>
      </p:sp>
    </p:spTree>
    <p:extLst>
      <p:ext uri="{BB962C8B-B14F-4D97-AF65-F5344CB8AC3E}">
        <p14:creationId xmlns:p14="http://schemas.microsoft.com/office/powerpoint/2010/main" val="289308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ESTADO DE ENLACE</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pPr eaLnBrk="1" hangingPunct="1"/>
            <a:r>
              <a:rPr lang="es-ES" dirty="0"/>
              <a:t>Se creo como una alternativa al algoritmo de Vector–Distancia intentando paliar sus desventajas.</a:t>
            </a:r>
          </a:p>
          <a:p>
            <a:pPr eaLnBrk="1" hangingPunct="1"/>
            <a:r>
              <a:rPr lang="es-ES" dirty="0"/>
              <a:t>También llamados Primero la Ruta Más Corta (</a:t>
            </a:r>
            <a:r>
              <a:rPr lang="es-ES" b="1" dirty="0"/>
              <a:t>SPF</a:t>
            </a:r>
            <a:r>
              <a:rPr lang="es-ES" dirty="0"/>
              <a:t>: </a:t>
            </a:r>
            <a:r>
              <a:rPr lang="es-ES" dirty="0" err="1"/>
              <a:t>Shortest</a:t>
            </a:r>
            <a:r>
              <a:rPr lang="es-ES" dirty="0"/>
              <a:t> </a:t>
            </a:r>
            <a:r>
              <a:rPr lang="es-ES" dirty="0" err="1"/>
              <a:t>Path</a:t>
            </a:r>
            <a:r>
              <a:rPr lang="es-ES" dirty="0"/>
              <a:t> </a:t>
            </a:r>
            <a:r>
              <a:rPr lang="es-ES" dirty="0" err="1"/>
              <a:t>First</a:t>
            </a:r>
            <a:r>
              <a:rPr lang="es-ES" dirty="0"/>
              <a:t>)</a:t>
            </a:r>
          </a:p>
          <a:p>
            <a:pPr eaLnBrk="1" hangingPunct="1"/>
            <a:r>
              <a:rPr lang="es-ES" dirty="0"/>
              <a:t>El algoritmo intenta tener </a:t>
            </a:r>
            <a:r>
              <a:rPr lang="es-ES" b="1" dirty="0"/>
              <a:t>conocimiento de la topología de la red</a:t>
            </a:r>
            <a:r>
              <a:rPr lang="es-ES" dirty="0"/>
              <a:t>.</a:t>
            </a:r>
          </a:p>
          <a:p>
            <a:pPr eaLnBrk="1" hangingPunct="1"/>
            <a:r>
              <a:rPr lang="es-ES" dirty="0"/>
              <a:t>El algoritmo obtiene el estado de sus vecinos (</a:t>
            </a:r>
            <a:r>
              <a:rPr lang="es-ES" b="1" dirty="0"/>
              <a:t>estado del enlace</a:t>
            </a:r>
            <a:r>
              <a:rPr lang="es-ES" dirty="0"/>
              <a:t>) enviándoles mensajes cortos de los que espera respuesta.</a:t>
            </a:r>
          </a:p>
          <a:p>
            <a:pPr eaLnBrk="1" hangingPunct="1"/>
            <a:r>
              <a:rPr lang="es-ES" dirty="0"/>
              <a:t>Difunde a todos los </a:t>
            </a:r>
            <a:r>
              <a:rPr lang="es-ES" dirty="0" err="1"/>
              <a:t>routers</a:t>
            </a:r>
            <a:r>
              <a:rPr lang="es-ES" dirty="0"/>
              <a:t> de la red la información que posee de sus vecinos (</a:t>
            </a:r>
            <a:r>
              <a:rPr lang="es-ES" b="1" dirty="0"/>
              <a:t>Inundación</a:t>
            </a:r>
            <a:r>
              <a:rPr lang="es-ES" dirty="0"/>
              <a:t>).</a:t>
            </a:r>
          </a:p>
          <a:p>
            <a:pPr eaLnBrk="1" hangingPunct="1"/>
            <a:r>
              <a:rPr lang="es-ES" dirty="0"/>
              <a:t>Dicha información se envía cuando hay </a:t>
            </a:r>
            <a:r>
              <a:rPr lang="es-ES" b="1" dirty="0"/>
              <a:t>cambios</a:t>
            </a:r>
            <a:r>
              <a:rPr lang="es-ES" dirty="0"/>
              <a:t>.</a:t>
            </a:r>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5: Algoritmos de enrutamiento</a:t>
            </a:r>
          </a:p>
        </p:txBody>
      </p:sp>
    </p:spTree>
    <p:extLst>
      <p:ext uri="{BB962C8B-B14F-4D97-AF65-F5344CB8AC3E}">
        <p14:creationId xmlns:p14="http://schemas.microsoft.com/office/powerpoint/2010/main" val="84594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ESTADO DE ENLACE</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pPr eaLnBrk="1" hangingPunct="1"/>
            <a:endParaRPr lang="es-ES" dirty="0"/>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5: Algoritmos de enrutamiento</a:t>
            </a:r>
          </a:p>
        </p:txBody>
      </p:sp>
      <p:pic>
        <p:nvPicPr>
          <p:cNvPr id="6" name="Imagen 5">
            <a:extLst>
              <a:ext uri="{FF2B5EF4-FFF2-40B4-BE49-F238E27FC236}">
                <a16:creationId xmlns:a16="http://schemas.microsoft.com/office/drawing/2014/main" id="{11296DC1-1B97-4159-9B38-A7865B4F3562}"/>
              </a:ext>
            </a:extLst>
          </p:cNvPr>
          <p:cNvPicPr>
            <a:picLocks noChangeAspect="1"/>
          </p:cNvPicPr>
          <p:nvPr/>
        </p:nvPicPr>
        <p:blipFill>
          <a:blip r:embed="rId2"/>
          <a:stretch>
            <a:fillRect/>
          </a:stretch>
        </p:blipFill>
        <p:spPr>
          <a:xfrm>
            <a:off x="851787" y="1476625"/>
            <a:ext cx="7203641" cy="4870300"/>
          </a:xfrm>
          <a:prstGeom prst="rect">
            <a:avLst/>
          </a:prstGeom>
        </p:spPr>
      </p:pic>
    </p:spTree>
    <p:extLst>
      <p:ext uri="{BB962C8B-B14F-4D97-AF65-F5344CB8AC3E}">
        <p14:creationId xmlns:p14="http://schemas.microsoft.com/office/powerpoint/2010/main" val="10129575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ESTADO DE ENLACE</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r>
              <a:rPr lang="es-ES" dirty="0"/>
              <a:t>CONOCIENDO EL ESTADO DE NUESTROS ENLACES</a:t>
            </a:r>
          </a:p>
          <a:p>
            <a:pPr lvl="1"/>
            <a:r>
              <a:rPr lang="es-ES" dirty="0"/>
              <a:t>La información se adquiere de interfaces:</a:t>
            </a:r>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5: Algoritmos de enrutamiento</a:t>
            </a:r>
          </a:p>
        </p:txBody>
      </p:sp>
      <p:pic>
        <p:nvPicPr>
          <p:cNvPr id="6" name="Imagen 5">
            <a:extLst>
              <a:ext uri="{FF2B5EF4-FFF2-40B4-BE49-F238E27FC236}">
                <a16:creationId xmlns:a16="http://schemas.microsoft.com/office/drawing/2014/main" id="{6FB58CED-04E3-431B-B0F3-429FEA05985D}"/>
              </a:ext>
            </a:extLst>
          </p:cNvPr>
          <p:cNvPicPr>
            <a:picLocks noChangeAspect="1"/>
          </p:cNvPicPr>
          <p:nvPr/>
        </p:nvPicPr>
        <p:blipFill>
          <a:blip r:embed="rId2"/>
          <a:stretch>
            <a:fillRect/>
          </a:stretch>
        </p:blipFill>
        <p:spPr>
          <a:xfrm>
            <a:off x="2616286" y="2200143"/>
            <a:ext cx="4712616" cy="4170025"/>
          </a:xfrm>
          <a:prstGeom prst="rect">
            <a:avLst/>
          </a:prstGeom>
        </p:spPr>
      </p:pic>
    </p:spTree>
    <p:extLst>
      <p:ext uri="{BB962C8B-B14F-4D97-AF65-F5344CB8AC3E}">
        <p14:creationId xmlns:p14="http://schemas.microsoft.com/office/powerpoint/2010/main" val="8289581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ESTADO DE ENLACE</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pPr eaLnBrk="1" hangingPunct="1">
              <a:lnSpc>
                <a:spcPct val="80000"/>
              </a:lnSpc>
            </a:pPr>
            <a:r>
              <a:rPr lang="es-ES" dirty="0"/>
              <a:t>CONOCIENDO A LOS VECINOS (que utilizan el mismo protocolo de enrutamiento)</a:t>
            </a:r>
          </a:p>
          <a:p>
            <a:pPr lvl="1">
              <a:lnSpc>
                <a:spcPct val="80000"/>
              </a:lnSpc>
            </a:pPr>
            <a:r>
              <a:rPr lang="es-ES" dirty="0"/>
              <a:t>Intercambio de paquetes de saludos:</a:t>
            </a:r>
          </a:p>
          <a:p>
            <a:pPr eaLnBrk="1" hangingPunct="1">
              <a:lnSpc>
                <a:spcPct val="80000"/>
              </a:lnSpc>
            </a:pPr>
            <a:endParaRPr lang="es-ES" sz="2400"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5: Algoritmos de enrutamiento</a:t>
            </a:r>
          </a:p>
        </p:txBody>
      </p:sp>
      <p:pic>
        <p:nvPicPr>
          <p:cNvPr id="6" name="Imagen 5">
            <a:extLst>
              <a:ext uri="{FF2B5EF4-FFF2-40B4-BE49-F238E27FC236}">
                <a16:creationId xmlns:a16="http://schemas.microsoft.com/office/drawing/2014/main" id="{8E89D3EF-8E76-42F0-886A-91FE67ECA1AD}"/>
              </a:ext>
            </a:extLst>
          </p:cNvPr>
          <p:cNvPicPr>
            <a:picLocks noChangeAspect="1"/>
          </p:cNvPicPr>
          <p:nvPr/>
        </p:nvPicPr>
        <p:blipFill>
          <a:blip r:embed="rId2"/>
          <a:stretch>
            <a:fillRect/>
          </a:stretch>
        </p:blipFill>
        <p:spPr>
          <a:xfrm>
            <a:off x="1133753" y="2457753"/>
            <a:ext cx="2365453" cy="2908044"/>
          </a:xfrm>
          <a:prstGeom prst="rect">
            <a:avLst/>
          </a:prstGeom>
        </p:spPr>
      </p:pic>
      <p:pic>
        <p:nvPicPr>
          <p:cNvPr id="7" name="Imagen 6">
            <a:extLst>
              <a:ext uri="{FF2B5EF4-FFF2-40B4-BE49-F238E27FC236}">
                <a16:creationId xmlns:a16="http://schemas.microsoft.com/office/drawing/2014/main" id="{03C2154E-FF2F-4BE3-ACE1-4AC175EE05CA}"/>
              </a:ext>
            </a:extLst>
          </p:cNvPr>
          <p:cNvPicPr>
            <a:picLocks noChangeAspect="1"/>
          </p:cNvPicPr>
          <p:nvPr/>
        </p:nvPicPr>
        <p:blipFill>
          <a:blip r:embed="rId3"/>
          <a:stretch>
            <a:fillRect/>
          </a:stretch>
        </p:blipFill>
        <p:spPr>
          <a:xfrm>
            <a:off x="5306882" y="2457753"/>
            <a:ext cx="2780017" cy="2969009"/>
          </a:xfrm>
          <a:prstGeom prst="rect">
            <a:avLst/>
          </a:prstGeom>
        </p:spPr>
      </p:pic>
    </p:spTree>
    <p:extLst>
      <p:ext uri="{BB962C8B-B14F-4D97-AF65-F5344CB8AC3E}">
        <p14:creationId xmlns:p14="http://schemas.microsoft.com/office/powerpoint/2010/main" val="5416219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ESTADO DE ENLACE</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pPr eaLnBrk="1" hangingPunct="1"/>
            <a:r>
              <a:rPr lang="es-ES" dirty="0"/>
              <a:t>CREACIÓN DEL PAQUETE DE ESTADO DE ENLACE  (LSP)</a:t>
            </a:r>
          </a:p>
          <a:p>
            <a:pPr lvl="1"/>
            <a:r>
              <a:rPr lang="es-ES" dirty="0"/>
              <a:t>El LSP es una tabla con la siguiente información:</a:t>
            </a:r>
          </a:p>
          <a:p>
            <a:pPr eaLnBrk="1" hangingPunct="1"/>
            <a:endParaRPr lang="es-ES" dirty="0"/>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5: Algoritmos de enrutamiento</a:t>
            </a:r>
          </a:p>
        </p:txBody>
      </p:sp>
      <p:pic>
        <p:nvPicPr>
          <p:cNvPr id="7" name="Imagen 6">
            <a:extLst>
              <a:ext uri="{FF2B5EF4-FFF2-40B4-BE49-F238E27FC236}">
                <a16:creationId xmlns:a16="http://schemas.microsoft.com/office/drawing/2014/main" id="{3A082EA1-B0E7-4C59-9F60-7B810A0F0D14}"/>
              </a:ext>
            </a:extLst>
          </p:cNvPr>
          <p:cNvPicPr>
            <a:picLocks noChangeAspect="1"/>
          </p:cNvPicPr>
          <p:nvPr/>
        </p:nvPicPr>
        <p:blipFill>
          <a:blip r:embed="rId2"/>
          <a:stretch>
            <a:fillRect/>
          </a:stretch>
        </p:blipFill>
        <p:spPr>
          <a:xfrm>
            <a:off x="1649051" y="3039219"/>
            <a:ext cx="5161052" cy="3241110"/>
          </a:xfrm>
          <a:prstGeom prst="rect">
            <a:avLst/>
          </a:prstGeom>
        </p:spPr>
      </p:pic>
      <p:pic>
        <p:nvPicPr>
          <p:cNvPr id="8" name="Imagen 7">
            <a:extLst>
              <a:ext uri="{FF2B5EF4-FFF2-40B4-BE49-F238E27FC236}">
                <a16:creationId xmlns:a16="http://schemas.microsoft.com/office/drawing/2014/main" id="{ADF045E5-3905-4584-B202-37A98A6F03E0}"/>
              </a:ext>
            </a:extLst>
          </p:cNvPr>
          <p:cNvPicPr>
            <a:picLocks noChangeAspect="1"/>
          </p:cNvPicPr>
          <p:nvPr/>
        </p:nvPicPr>
        <p:blipFill>
          <a:blip r:embed="rId3"/>
          <a:stretch>
            <a:fillRect/>
          </a:stretch>
        </p:blipFill>
        <p:spPr>
          <a:xfrm>
            <a:off x="5438212" y="1737570"/>
            <a:ext cx="3353387" cy="1014230"/>
          </a:xfrm>
          <a:prstGeom prst="rect">
            <a:avLst/>
          </a:prstGeom>
        </p:spPr>
      </p:pic>
    </p:spTree>
    <p:extLst>
      <p:ext uri="{BB962C8B-B14F-4D97-AF65-F5344CB8AC3E}">
        <p14:creationId xmlns:p14="http://schemas.microsoft.com/office/powerpoint/2010/main" val="22029391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5EA9-A5D3-4A24-AE71-2FD6488322E2}"/>
              </a:ext>
            </a:extLst>
          </p:cNvPr>
          <p:cNvSpPr>
            <a:spLocks noGrp="1"/>
          </p:cNvSpPr>
          <p:nvPr>
            <p:ph type="title"/>
          </p:nvPr>
        </p:nvSpPr>
        <p:spPr/>
        <p:txBody>
          <a:bodyPr/>
          <a:lstStyle/>
          <a:p>
            <a:r>
              <a:rPr lang="es-ES" dirty="0"/>
              <a:t>ESTADO DE ENLACE</a:t>
            </a:r>
          </a:p>
        </p:txBody>
      </p:sp>
      <p:sp>
        <p:nvSpPr>
          <p:cNvPr id="3" name="Marcador de contenido 2">
            <a:extLst>
              <a:ext uri="{FF2B5EF4-FFF2-40B4-BE49-F238E27FC236}">
                <a16:creationId xmlns:a16="http://schemas.microsoft.com/office/drawing/2014/main" id="{C73B3B23-C4D5-4DB4-8A5E-8FE5DD2EDE37}"/>
              </a:ext>
            </a:extLst>
          </p:cNvPr>
          <p:cNvSpPr>
            <a:spLocks noGrp="1"/>
          </p:cNvSpPr>
          <p:nvPr>
            <p:ph idx="1"/>
          </p:nvPr>
        </p:nvSpPr>
        <p:spPr>
          <a:xfrm>
            <a:off x="104130" y="1325474"/>
            <a:ext cx="8973001" cy="5172602"/>
          </a:xfrm>
        </p:spPr>
        <p:txBody>
          <a:bodyPr/>
          <a:lstStyle/>
          <a:p>
            <a:r>
              <a:rPr lang="es-ES" dirty="0"/>
              <a:t>INUNDACIÓN:</a:t>
            </a:r>
          </a:p>
          <a:p>
            <a:pPr lvl="1"/>
            <a:r>
              <a:rPr lang="es-ES" dirty="0"/>
              <a:t>Consiste en el envío del LSP (paquete del estado del </a:t>
            </a:r>
          </a:p>
          <a:p>
            <a:pPr marL="539750" lvl="1" indent="0">
              <a:buNone/>
            </a:pPr>
            <a:r>
              <a:rPr lang="es-ES" dirty="0"/>
              <a:t>enlace) por todos los puertos del </a:t>
            </a:r>
            <a:r>
              <a:rPr lang="es-ES" dirty="0" err="1"/>
              <a:t>router</a:t>
            </a:r>
            <a:r>
              <a:rPr lang="es-ES" dirty="0"/>
              <a:t>:</a:t>
            </a:r>
          </a:p>
          <a:p>
            <a:pPr lvl="1"/>
            <a:r>
              <a:rPr lang="es-ES" dirty="0"/>
              <a:t>Los LSP se envían cuando:</a:t>
            </a:r>
          </a:p>
          <a:p>
            <a:pPr lvl="2"/>
            <a:r>
              <a:rPr lang="es-ES" dirty="0"/>
              <a:t>Se inicia el </a:t>
            </a:r>
            <a:r>
              <a:rPr lang="es-ES" dirty="0" err="1"/>
              <a:t>router</a:t>
            </a:r>
            <a:r>
              <a:rPr lang="es-ES" dirty="0"/>
              <a:t> o proceso de enrutamiento.</a:t>
            </a:r>
          </a:p>
          <a:p>
            <a:pPr lvl="2"/>
            <a:r>
              <a:rPr lang="es-ES" dirty="0"/>
              <a:t>Cuando hay un cambio en la topología.</a:t>
            </a:r>
          </a:p>
          <a:p>
            <a:pPr lvl="1"/>
            <a:r>
              <a:rPr lang="es-ES" dirty="0"/>
              <a:t>Éste llega a todos los </a:t>
            </a:r>
            <a:r>
              <a:rPr lang="es-ES" dirty="0" err="1"/>
              <a:t>routers</a:t>
            </a:r>
            <a:r>
              <a:rPr lang="es-ES" dirty="0"/>
              <a:t> vecinos del dominio/área</a:t>
            </a:r>
          </a:p>
          <a:p>
            <a:pPr marL="539750" lvl="1" indent="0">
              <a:buNone/>
            </a:pPr>
            <a:r>
              <a:rPr lang="es-ES" dirty="0"/>
              <a:t>de enrutamiento.</a:t>
            </a:r>
          </a:p>
          <a:p>
            <a:pPr lvl="1"/>
            <a:r>
              <a:rPr lang="es-ES" dirty="0"/>
              <a:t>Estos </a:t>
            </a:r>
            <a:r>
              <a:rPr lang="es-ES" dirty="0" err="1"/>
              <a:t>routers</a:t>
            </a:r>
            <a:r>
              <a:rPr lang="es-ES" dirty="0"/>
              <a:t> obtienen de él la información y lo retransmiten sin modificación por todos sus puertos llegando también a sus vecinos.</a:t>
            </a:r>
          </a:p>
          <a:p>
            <a:pPr lvl="1"/>
            <a:r>
              <a:rPr lang="es-ES" dirty="0"/>
              <a:t>Así sucesivamente, consiguiendo que la información llegue a todos los </a:t>
            </a:r>
            <a:r>
              <a:rPr lang="es-ES" dirty="0" err="1"/>
              <a:t>routers</a:t>
            </a:r>
            <a:r>
              <a:rPr lang="es-ES" dirty="0"/>
              <a:t> de la red.</a:t>
            </a:r>
          </a:p>
          <a:p>
            <a:pPr lvl="1"/>
            <a:r>
              <a:rPr lang="es-ES" dirty="0"/>
              <a:t>Estos paquetes son de tamaño pequeño porque sólo tienen información de los enlaces de un solo </a:t>
            </a:r>
            <a:r>
              <a:rPr lang="es-ES" dirty="0" err="1"/>
              <a:t>router</a:t>
            </a:r>
            <a:r>
              <a:rPr lang="es-ES" dirty="0"/>
              <a:t>, lo cual supone una ventaja.</a:t>
            </a:r>
          </a:p>
          <a:p>
            <a:endParaRPr lang="es-ES" dirty="0"/>
          </a:p>
        </p:txBody>
      </p:sp>
      <p:sp>
        <p:nvSpPr>
          <p:cNvPr id="4" name="Marcador de texto 3">
            <a:extLst>
              <a:ext uri="{FF2B5EF4-FFF2-40B4-BE49-F238E27FC236}">
                <a16:creationId xmlns:a16="http://schemas.microsoft.com/office/drawing/2014/main" id="{D4B5CDC4-5BC6-4DF2-AC1C-2B83BBF8E47F}"/>
              </a:ext>
            </a:extLst>
          </p:cNvPr>
          <p:cNvSpPr>
            <a:spLocks noGrp="1"/>
          </p:cNvSpPr>
          <p:nvPr>
            <p:ph type="body" sz="quarter" idx="13"/>
          </p:nvPr>
        </p:nvSpPr>
        <p:spPr/>
        <p:txBody>
          <a:bodyPr>
            <a:normAutofit fontScale="92500" lnSpcReduction="10000"/>
          </a:bodyPr>
          <a:lstStyle/>
          <a:p>
            <a:r>
              <a:rPr lang="es-ES" dirty="0"/>
              <a:t>Tema 1: Introducción</a:t>
            </a:r>
          </a:p>
          <a:p>
            <a:endParaRPr lang="es-ES" dirty="0"/>
          </a:p>
        </p:txBody>
      </p:sp>
      <p:sp>
        <p:nvSpPr>
          <p:cNvPr id="5" name="Marcador de texto 4">
            <a:extLst>
              <a:ext uri="{FF2B5EF4-FFF2-40B4-BE49-F238E27FC236}">
                <a16:creationId xmlns:a16="http://schemas.microsoft.com/office/drawing/2014/main" id="{E6A1BADD-B67A-4943-AD81-0458B80F79E9}"/>
              </a:ext>
            </a:extLst>
          </p:cNvPr>
          <p:cNvSpPr>
            <a:spLocks noGrp="1"/>
          </p:cNvSpPr>
          <p:nvPr>
            <p:ph type="body" sz="quarter" idx="14"/>
          </p:nvPr>
        </p:nvSpPr>
        <p:spPr/>
        <p:txBody>
          <a:bodyPr>
            <a:normAutofit fontScale="92500" lnSpcReduction="20000"/>
          </a:bodyPr>
          <a:lstStyle/>
          <a:p>
            <a:r>
              <a:rPr lang="es-ES" dirty="0"/>
              <a:t>Parte 5: Algoritmos de enrutamiento</a:t>
            </a:r>
          </a:p>
        </p:txBody>
      </p:sp>
      <p:pic>
        <p:nvPicPr>
          <p:cNvPr id="6" name="Imagen 5">
            <a:extLst>
              <a:ext uri="{FF2B5EF4-FFF2-40B4-BE49-F238E27FC236}">
                <a16:creationId xmlns:a16="http://schemas.microsoft.com/office/drawing/2014/main" id="{30464D58-FD5C-4CE5-A552-4EB0906676C7}"/>
              </a:ext>
            </a:extLst>
          </p:cNvPr>
          <p:cNvPicPr>
            <a:picLocks noChangeAspect="1"/>
          </p:cNvPicPr>
          <p:nvPr/>
        </p:nvPicPr>
        <p:blipFill rotWithShape="1">
          <a:blip r:embed="rId2"/>
          <a:srcRect t="12321" b="28390"/>
          <a:stretch/>
        </p:blipFill>
        <p:spPr>
          <a:xfrm>
            <a:off x="5809250" y="1429617"/>
            <a:ext cx="3230620" cy="1902932"/>
          </a:xfrm>
          <a:prstGeom prst="rect">
            <a:avLst/>
          </a:prstGeom>
        </p:spPr>
      </p:pic>
    </p:spTree>
    <p:extLst>
      <p:ext uri="{BB962C8B-B14F-4D97-AF65-F5344CB8AC3E}">
        <p14:creationId xmlns:p14="http://schemas.microsoft.com/office/powerpoint/2010/main" val="136957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ICR.potx" id="{1DCB778E-BB5B-443E-B72B-4ADC8496F626}" vid="{74291053-8A61-40C6-93A8-D487557583A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plantilla ICR</Template>
  <TotalTime>698</TotalTime>
  <Words>7557</Words>
  <Application>Microsoft Office PowerPoint</Application>
  <PresentationFormat>Presentación en pantalla (4:3)</PresentationFormat>
  <Paragraphs>1009</Paragraphs>
  <Slides>104</Slides>
  <Notes>0</Notes>
  <HiddenSlides>2</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104</vt:i4>
      </vt:variant>
    </vt:vector>
  </HeadingPairs>
  <TitlesOfParts>
    <vt:vector size="111" baseType="lpstr">
      <vt:lpstr>Arial</vt:lpstr>
      <vt:lpstr>Calibri</vt:lpstr>
      <vt:lpstr>Calibri Light</vt:lpstr>
      <vt:lpstr>Courier New</vt:lpstr>
      <vt:lpstr>Helvetica 55 Roman</vt:lpstr>
      <vt:lpstr>Wingdings</vt:lpstr>
      <vt:lpstr>Tema de Office</vt:lpstr>
      <vt:lpstr>INTRODUCCIÓN</vt:lpstr>
      <vt:lpstr>Presentación de PowerPoint</vt:lpstr>
      <vt:lpstr>DIRECCIONAMIENTO IP</vt:lpstr>
      <vt:lpstr>Índice de P1: DIRECCIONAMIENTO IP</vt:lpstr>
      <vt:lpstr>INTRODUCCIÓN</vt:lpstr>
      <vt:lpstr>IPv4.- Estructura</vt:lpstr>
      <vt:lpstr>IPv4.- Direcciones especiales</vt:lpstr>
      <vt:lpstr>DHCPv4.- Descripción de DHCP</vt:lpstr>
      <vt:lpstr>DHCPv4.- Mensajes DHCP</vt:lpstr>
      <vt:lpstr>DHCPv4.- Mensajes DHCP</vt:lpstr>
      <vt:lpstr>DHCPv4.- Negociación DHCP</vt:lpstr>
      <vt:lpstr>DHCPv4.- Negociación DHCP</vt:lpstr>
      <vt:lpstr>DHCPv4.- Negociación DHCP</vt:lpstr>
      <vt:lpstr>DHCPv4.- Negociación DHCP</vt:lpstr>
      <vt:lpstr>DHCPv4.- Negociación DHCP</vt:lpstr>
      <vt:lpstr>DHCPv4.- Opciones DHCP</vt:lpstr>
      <vt:lpstr>DHCPv4.- Agente de retransmisión DHCP</vt:lpstr>
      <vt:lpstr>DHCPv4.- Configuración</vt:lpstr>
      <vt:lpstr>DHCPv4.- Configuración</vt:lpstr>
      <vt:lpstr>DHCPv4.- Verificación y depuración</vt:lpstr>
      <vt:lpstr>IPv6.- Introducción</vt:lpstr>
      <vt:lpstr>IPv6.- Abreviaturas</vt:lpstr>
      <vt:lpstr>IPv6.- Tipos de direcciones</vt:lpstr>
      <vt:lpstr>IPv6.- Direcciones especiales</vt:lpstr>
      <vt:lpstr>IPv6.- Estructura</vt:lpstr>
      <vt:lpstr>IPv6.- Estructura</vt:lpstr>
      <vt:lpstr>IPv6.- SLAAC</vt:lpstr>
      <vt:lpstr>IPv6.- DHCPv6</vt:lpstr>
      <vt:lpstr>ROUTERS</vt:lpstr>
      <vt:lpstr>Índice de P2: ROUTERS</vt:lpstr>
      <vt:lpstr>INTRODUCCIÓN</vt:lpstr>
      <vt:lpstr>INTRODUCCIÓN</vt:lpstr>
      <vt:lpstr>COMPONENTES</vt:lpstr>
      <vt:lpstr>INICIO</vt:lpstr>
      <vt:lpstr>INICIO</vt:lpstr>
      <vt:lpstr>INTERFACES</vt:lpstr>
      <vt:lpstr>INTERFACES</vt:lpstr>
      <vt:lpstr>INTERFACES</vt:lpstr>
      <vt:lpstr>INTERFACES</vt:lpstr>
      <vt:lpstr>INTERFACES</vt:lpstr>
      <vt:lpstr>INTERFACES</vt:lpstr>
      <vt:lpstr>INTERFACES</vt:lpstr>
      <vt:lpstr>ENRUTAMIENTO</vt:lpstr>
      <vt:lpstr>Índice de P3: ENRUTAMIENTO</vt:lpstr>
      <vt:lpstr>INTRODUCCIÓN</vt:lpstr>
      <vt:lpstr>INTRODUCCIÓN</vt:lpstr>
      <vt:lpstr>INTRODUCCIÓN</vt:lpstr>
      <vt:lpstr>INTRODUCCIÓN</vt:lpstr>
      <vt:lpstr>INTRODUCCIÓN</vt:lpstr>
      <vt:lpstr>ENRUTAMIENTO ESTÁTICO</vt:lpstr>
      <vt:lpstr>ENRUTAMIENTO ESTÁTICO</vt:lpstr>
      <vt:lpstr>ENRUTAMIENTO DINÁMICO</vt:lpstr>
      <vt:lpstr>ENRUTAMIENTO DINÁMICO</vt:lpstr>
      <vt:lpstr>ENRUTAMIENTO DINÁMICO</vt:lpstr>
      <vt:lpstr>ENRUTAMIENTO DINÁMICO</vt:lpstr>
      <vt:lpstr>ENRUTAMIENTO DINÁMICO</vt:lpstr>
      <vt:lpstr>ENRUTAMIENTO DINÁMICO</vt:lpstr>
      <vt:lpstr>SISTEMA AUTÓNOMO</vt:lpstr>
      <vt:lpstr>SISTEMA AUTÓNOMO</vt:lpstr>
      <vt:lpstr>PUNTOS DE INTERCAMBIO</vt:lpstr>
      <vt:lpstr>PUNTOS DE INTERCAMBIO</vt:lpstr>
      <vt:lpstr>LA RED DE REDES</vt:lpstr>
      <vt:lpstr>LA RED DE REDES</vt:lpstr>
      <vt:lpstr>LA RED DE REDES</vt:lpstr>
      <vt:lpstr>LA RED DE REDES</vt:lpstr>
      <vt:lpstr>LA RED DE REDES</vt:lpstr>
      <vt:lpstr>LA RED DE REDES</vt:lpstr>
      <vt:lpstr>LA RED DE REDES</vt:lpstr>
      <vt:lpstr>TABLAS DE RUTAS</vt:lpstr>
      <vt:lpstr>Índice de P4: TABLAS DE RUTAS</vt:lpstr>
      <vt:lpstr>INTRODUCCIÓN</vt:lpstr>
      <vt:lpstr>INTRODUCCIÓN</vt:lpstr>
      <vt:lpstr>INTRODUCCIÓN</vt:lpstr>
      <vt:lpstr>TIPOS DE RUTAS</vt:lpstr>
      <vt:lpstr>RUTAS A REDES DIRECTAMENTE CONECTADAS</vt:lpstr>
      <vt:lpstr>RUTAS ESTÁTICAS</vt:lpstr>
      <vt:lpstr>RUTAS ESTÁTICAS</vt:lpstr>
      <vt:lpstr>RUTA POR DEFECTO</vt:lpstr>
      <vt:lpstr>SUMARIZACIÓN</vt:lpstr>
      <vt:lpstr>MÉTRICA</vt:lpstr>
      <vt:lpstr>MÉTRICA</vt:lpstr>
      <vt:lpstr>DISTANCIA ADMINISTRATIVA</vt:lpstr>
      <vt:lpstr>BALANCEO DE CARGA</vt:lpstr>
      <vt:lpstr>RUTAS ESTÁTICAS</vt:lpstr>
      <vt:lpstr>ALGORITMOS DE ENRUTAMIENTO</vt:lpstr>
      <vt:lpstr>Índice de P5: ALGORITMOS DE ENRUTAMIENTO</vt:lpstr>
      <vt:lpstr>INTRODUCCIÓN</vt:lpstr>
      <vt:lpstr>VECTOR DISTANCIA</vt:lpstr>
      <vt:lpstr>VECTOR DISTANCIA</vt:lpstr>
      <vt:lpstr>VECTOR DISTANCIA</vt:lpstr>
      <vt:lpstr>VECTOR DISTANCIA</vt:lpstr>
      <vt:lpstr>VECTOR DISTANCIA</vt:lpstr>
      <vt:lpstr>VECTOR DISTANCIA</vt:lpstr>
      <vt:lpstr>ESTADO DE ENLACE</vt:lpstr>
      <vt:lpstr>ESTADO DE ENLACE</vt:lpstr>
      <vt:lpstr>ESTADO DE ENLACE</vt:lpstr>
      <vt:lpstr>ESTADO DE ENLACE</vt:lpstr>
      <vt:lpstr>ESTADO DE ENLACE</vt:lpstr>
      <vt:lpstr>ESTADO DE ENLACE</vt:lpstr>
      <vt:lpstr>ESTADO DE ENLACE</vt:lpstr>
      <vt:lpstr>ESTADO DE ENLACE</vt:lpstr>
      <vt:lpstr>ALGORITMOS DE ENRUT. – ESTADO DE ENLACE</vt:lpstr>
      <vt:lpstr>VECTOR CAMINO</vt:lpstr>
      <vt:lpstr>VECTOR CAMINO</vt:lpstr>
    </vt:vector>
  </TitlesOfParts>
  <Company>UCA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Carlos Rodríguez Cordón</dc:creator>
  <cp:lastModifiedBy>Carlos Rodríguez Cordón</cp:lastModifiedBy>
  <cp:revision>1</cp:revision>
  <dcterms:created xsi:type="dcterms:W3CDTF">2022-02-15T11:49:30Z</dcterms:created>
  <dcterms:modified xsi:type="dcterms:W3CDTF">2022-02-23T17:01:27Z</dcterms:modified>
</cp:coreProperties>
</file>